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4"/>
  </p:sldMasterIdLst>
  <p:notesMasterIdLst>
    <p:notesMasterId r:id="rId40"/>
  </p:notesMasterIdLst>
  <p:sldIdLst>
    <p:sldId id="385" r:id="rId5"/>
    <p:sldId id="388" r:id="rId6"/>
    <p:sldId id="389" r:id="rId7"/>
    <p:sldId id="390" r:id="rId8"/>
    <p:sldId id="391" r:id="rId9"/>
    <p:sldId id="392" r:id="rId10"/>
    <p:sldId id="398" r:id="rId11"/>
    <p:sldId id="393" r:id="rId12"/>
    <p:sldId id="394" r:id="rId13"/>
    <p:sldId id="395" r:id="rId14"/>
    <p:sldId id="396" r:id="rId15"/>
    <p:sldId id="397" r:id="rId16"/>
    <p:sldId id="399" r:id="rId17"/>
    <p:sldId id="400" r:id="rId18"/>
    <p:sldId id="415" r:id="rId19"/>
    <p:sldId id="401" r:id="rId20"/>
    <p:sldId id="403" r:id="rId21"/>
    <p:sldId id="404" r:id="rId22"/>
    <p:sldId id="402" r:id="rId23"/>
    <p:sldId id="405" r:id="rId24"/>
    <p:sldId id="406" r:id="rId25"/>
    <p:sldId id="407" r:id="rId26"/>
    <p:sldId id="408" r:id="rId27"/>
    <p:sldId id="416" r:id="rId28"/>
    <p:sldId id="418" r:id="rId29"/>
    <p:sldId id="419" r:id="rId30"/>
    <p:sldId id="417" r:id="rId31"/>
    <p:sldId id="409" r:id="rId32"/>
    <p:sldId id="414" r:id="rId33"/>
    <p:sldId id="410" r:id="rId34"/>
    <p:sldId id="413" r:id="rId35"/>
    <p:sldId id="411" r:id="rId36"/>
    <p:sldId id="412" r:id="rId37"/>
    <p:sldId id="420" r:id="rId38"/>
    <p:sldId id="387" r:id="rId39"/>
  </p:sldIdLst>
  <p:sldSz cx="12192000" cy="6858000"/>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5C"/>
    <a:srgbClr val="A6CF38"/>
    <a:srgbClr val="45005C"/>
    <a:srgbClr val="FF3D9C"/>
    <a:srgbClr val="262262"/>
    <a:srgbClr val="199CD9"/>
    <a:srgbClr val="456024"/>
    <a:srgbClr val="20305C"/>
    <a:srgbClr val="FEDD00"/>
    <a:srgbClr val="1C9C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7C24DB-7862-46F3-81D3-0759304F1023}" v="229" dt="2021-01-08T08:31:57.817"/>
    <p1510:client id="{C1913881-941B-42BA-AB2E-0AFC3305A547}" v="231" dt="2021-12-21T10:43:17.555"/>
    <p1510:client id="{C2AC89C0-9EC1-453C-AEF1-A57068740ACA}" v="50" dt="2021-12-21T11:06:45.845"/>
    <p1510:client id="{D99DCE66-CF0F-41DE-882B-613F73476B1E}" v="1" dt="2019-04-23T06:05:59.9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82" autoAdjust="0"/>
    <p:restoredTop sz="94614" autoAdjust="0"/>
  </p:normalViewPr>
  <p:slideViewPr>
    <p:cSldViewPr snapToGrid="0">
      <p:cViewPr varScale="1">
        <p:scale>
          <a:sx n="65" d="100"/>
          <a:sy n="65" d="100"/>
        </p:scale>
        <p:origin x="468" y="4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ess Sara" userId="S::sara.naess@skola.uppsala.se::bc47689e-4d7c-40f2-bd05-f5ea618dbebc" providerId="AD" clId="Web-{C1913881-941B-42BA-AB2E-0AFC3305A547}"/>
    <pc:docChg chg="modSld">
      <pc:chgData name="Naess Sara" userId="S::sara.naess@skola.uppsala.se::bc47689e-4d7c-40f2-bd05-f5ea618dbebc" providerId="AD" clId="Web-{C1913881-941B-42BA-AB2E-0AFC3305A547}" dt="2021-12-21T10:43:17.352" v="230" actId="20577"/>
      <pc:docMkLst>
        <pc:docMk/>
      </pc:docMkLst>
      <pc:sldChg chg="modSp">
        <pc:chgData name="Naess Sara" userId="S::sara.naess@skola.uppsala.se::bc47689e-4d7c-40f2-bd05-f5ea618dbebc" providerId="AD" clId="Web-{C1913881-941B-42BA-AB2E-0AFC3305A547}" dt="2021-12-21T10:42:07.710" v="224" actId="20577"/>
        <pc:sldMkLst>
          <pc:docMk/>
          <pc:sldMk cId="1106286603" sldId="390"/>
        </pc:sldMkLst>
        <pc:spChg chg="mod">
          <ac:chgData name="Naess Sara" userId="S::sara.naess@skola.uppsala.se::bc47689e-4d7c-40f2-bd05-f5ea618dbebc" providerId="AD" clId="Web-{C1913881-941B-42BA-AB2E-0AFC3305A547}" dt="2021-12-21T10:42:07.710" v="224" actId="20577"/>
          <ac:spMkLst>
            <pc:docMk/>
            <pc:sldMk cId="1106286603" sldId="390"/>
            <ac:spMk id="3" creationId="{00000000-0000-0000-0000-000000000000}"/>
          </ac:spMkLst>
        </pc:spChg>
      </pc:sldChg>
      <pc:sldChg chg="modSp">
        <pc:chgData name="Naess Sara" userId="S::sara.naess@skola.uppsala.se::bc47689e-4d7c-40f2-bd05-f5ea618dbebc" providerId="AD" clId="Web-{C1913881-941B-42BA-AB2E-0AFC3305A547}" dt="2021-12-21T10:43:17.352" v="230" actId="20577"/>
        <pc:sldMkLst>
          <pc:docMk/>
          <pc:sldMk cId="1749004474" sldId="391"/>
        </pc:sldMkLst>
        <pc:spChg chg="mod">
          <ac:chgData name="Naess Sara" userId="S::sara.naess@skola.uppsala.se::bc47689e-4d7c-40f2-bd05-f5ea618dbebc" providerId="AD" clId="Web-{C1913881-941B-42BA-AB2E-0AFC3305A547}" dt="2021-12-21T10:43:17.352" v="230" actId="20577"/>
          <ac:spMkLst>
            <pc:docMk/>
            <pc:sldMk cId="1749004474" sldId="391"/>
            <ac:spMk id="3" creationId="{00000000-0000-0000-0000-000000000000}"/>
          </ac:spMkLst>
        </pc:spChg>
      </pc:sldChg>
      <pc:sldChg chg="modSp">
        <pc:chgData name="Naess Sara" userId="S::sara.naess@skola.uppsala.se::bc47689e-4d7c-40f2-bd05-f5ea618dbebc" providerId="AD" clId="Web-{C1913881-941B-42BA-AB2E-0AFC3305A547}" dt="2021-12-21T10:26:58.100" v="47" actId="20577"/>
        <pc:sldMkLst>
          <pc:docMk/>
          <pc:sldMk cId="2583482334" sldId="409"/>
        </pc:sldMkLst>
        <pc:spChg chg="mod">
          <ac:chgData name="Naess Sara" userId="S::sara.naess@skola.uppsala.se::bc47689e-4d7c-40f2-bd05-f5ea618dbebc" providerId="AD" clId="Web-{C1913881-941B-42BA-AB2E-0AFC3305A547}" dt="2021-12-21T10:24:14.581" v="4" actId="20577"/>
          <ac:spMkLst>
            <pc:docMk/>
            <pc:sldMk cId="2583482334" sldId="409"/>
            <ac:spMk id="2" creationId="{00000000-0000-0000-0000-000000000000}"/>
          </ac:spMkLst>
        </pc:spChg>
        <pc:spChg chg="mod">
          <ac:chgData name="Naess Sara" userId="S::sara.naess@skola.uppsala.se::bc47689e-4d7c-40f2-bd05-f5ea618dbebc" providerId="AD" clId="Web-{C1913881-941B-42BA-AB2E-0AFC3305A547}" dt="2021-12-21T10:26:58.100" v="47" actId="20577"/>
          <ac:spMkLst>
            <pc:docMk/>
            <pc:sldMk cId="2583482334" sldId="409"/>
            <ac:spMk id="3" creationId="{00000000-0000-0000-0000-000000000000}"/>
          </ac:spMkLst>
        </pc:spChg>
      </pc:sldChg>
      <pc:sldChg chg="modSp">
        <pc:chgData name="Naess Sara" userId="S::sara.naess@skola.uppsala.se::bc47689e-4d7c-40f2-bd05-f5ea618dbebc" providerId="AD" clId="Web-{C1913881-941B-42BA-AB2E-0AFC3305A547}" dt="2021-12-21T10:28:31.883" v="63" actId="20577"/>
        <pc:sldMkLst>
          <pc:docMk/>
          <pc:sldMk cId="297109316" sldId="410"/>
        </pc:sldMkLst>
        <pc:spChg chg="mod">
          <ac:chgData name="Naess Sara" userId="S::sara.naess@skola.uppsala.se::bc47689e-4d7c-40f2-bd05-f5ea618dbebc" providerId="AD" clId="Web-{C1913881-941B-42BA-AB2E-0AFC3305A547}" dt="2021-12-21T10:28:31.883" v="63" actId="20577"/>
          <ac:spMkLst>
            <pc:docMk/>
            <pc:sldMk cId="297109316" sldId="410"/>
            <ac:spMk id="3" creationId="{00000000-0000-0000-0000-000000000000}"/>
          </ac:spMkLst>
        </pc:spChg>
      </pc:sldChg>
      <pc:sldChg chg="modSp">
        <pc:chgData name="Naess Sara" userId="S::sara.naess@skola.uppsala.se::bc47689e-4d7c-40f2-bd05-f5ea618dbebc" providerId="AD" clId="Web-{C1913881-941B-42BA-AB2E-0AFC3305A547}" dt="2021-12-21T10:30:21.447" v="79" actId="20577"/>
        <pc:sldMkLst>
          <pc:docMk/>
          <pc:sldMk cId="3552601932" sldId="411"/>
        </pc:sldMkLst>
        <pc:spChg chg="mod">
          <ac:chgData name="Naess Sara" userId="S::sara.naess@skola.uppsala.se::bc47689e-4d7c-40f2-bd05-f5ea618dbebc" providerId="AD" clId="Web-{C1913881-941B-42BA-AB2E-0AFC3305A547}" dt="2021-12-21T10:30:21.447" v="79" actId="20577"/>
          <ac:spMkLst>
            <pc:docMk/>
            <pc:sldMk cId="3552601932" sldId="411"/>
            <ac:spMk id="3" creationId="{00000000-0000-0000-0000-000000000000}"/>
          </ac:spMkLst>
        </pc:spChg>
      </pc:sldChg>
      <pc:sldChg chg="modSp">
        <pc:chgData name="Naess Sara" userId="S::sara.naess@skola.uppsala.se::bc47689e-4d7c-40f2-bd05-f5ea618dbebc" providerId="AD" clId="Web-{C1913881-941B-42BA-AB2E-0AFC3305A547}" dt="2021-12-21T10:28:07.601" v="58" actId="20577"/>
        <pc:sldMkLst>
          <pc:docMk/>
          <pc:sldMk cId="766322195" sldId="414"/>
        </pc:sldMkLst>
        <pc:spChg chg="mod">
          <ac:chgData name="Naess Sara" userId="S::sara.naess@skola.uppsala.se::bc47689e-4d7c-40f2-bd05-f5ea618dbebc" providerId="AD" clId="Web-{C1913881-941B-42BA-AB2E-0AFC3305A547}" dt="2021-12-21T10:28:07.601" v="58" actId="20577"/>
          <ac:spMkLst>
            <pc:docMk/>
            <pc:sldMk cId="766322195" sldId="414"/>
            <ac:spMk id="3" creationId="{00000000-0000-0000-0000-000000000000}"/>
          </ac:spMkLst>
        </pc:spChg>
      </pc:sldChg>
      <pc:sldChg chg="modSp">
        <pc:chgData name="Naess Sara" userId="S::sara.naess@skola.uppsala.se::bc47689e-4d7c-40f2-bd05-f5ea618dbebc" providerId="AD" clId="Web-{C1913881-941B-42BA-AB2E-0AFC3305A547}" dt="2021-12-21T10:41:21.787" v="216" actId="20577"/>
        <pc:sldMkLst>
          <pc:docMk/>
          <pc:sldMk cId="3414013081" sldId="417"/>
        </pc:sldMkLst>
        <pc:spChg chg="mod">
          <ac:chgData name="Naess Sara" userId="S::sara.naess@skola.uppsala.se::bc47689e-4d7c-40f2-bd05-f5ea618dbebc" providerId="AD" clId="Web-{C1913881-941B-42BA-AB2E-0AFC3305A547}" dt="2021-12-21T10:41:21.787" v="216" actId="20577"/>
          <ac:spMkLst>
            <pc:docMk/>
            <pc:sldMk cId="3414013081" sldId="417"/>
            <ac:spMk id="3" creationId="{00000000-0000-0000-0000-000000000000}"/>
          </ac:spMkLst>
        </pc:spChg>
      </pc:sldChg>
    </pc:docChg>
  </pc:docChgLst>
  <pc:docChgLst>
    <pc:chgData name="Naess Sara" userId="S::sara.naess@skola.uppsala.se::bc47689e-4d7c-40f2-bd05-f5ea618dbebc" providerId="AD" clId="Web-{C2AC89C0-9EC1-453C-AEF1-A57068740ACA}"/>
    <pc:docChg chg="addSld modSld">
      <pc:chgData name="Naess Sara" userId="S::sara.naess@skola.uppsala.se::bc47689e-4d7c-40f2-bd05-f5ea618dbebc" providerId="AD" clId="Web-{C2AC89C0-9EC1-453C-AEF1-A57068740ACA}" dt="2021-12-21T11:06:45.845" v="44" actId="20577"/>
      <pc:docMkLst>
        <pc:docMk/>
      </pc:docMkLst>
      <pc:sldChg chg="modSp">
        <pc:chgData name="Naess Sara" userId="S::sara.naess@skola.uppsala.se::bc47689e-4d7c-40f2-bd05-f5ea618dbebc" providerId="AD" clId="Web-{C2AC89C0-9EC1-453C-AEF1-A57068740ACA}" dt="2021-12-21T11:02:27.385" v="12" actId="1076"/>
        <pc:sldMkLst>
          <pc:docMk/>
          <pc:sldMk cId="2997732836" sldId="412"/>
        </pc:sldMkLst>
        <pc:spChg chg="mod">
          <ac:chgData name="Naess Sara" userId="S::sara.naess@skola.uppsala.se::bc47689e-4d7c-40f2-bd05-f5ea618dbebc" providerId="AD" clId="Web-{C2AC89C0-9EC1-453C-AEF1-A57068740ACA}" dt="2021-12-21T11:02:27.385" v="12" actId="1076"/>
          <ac:spMkLst>
            <pc:docMk/>
            <pc:sldMk cId="2997732836" sldId="412"/>
            <ac:spMk id="2" creationId="{00000000-0000-0000-0000-000000000000}"/>
          </ac:spMkLst>
        </pc:spChg>
      </pc:sldChg>
      <pc:sldChg chg="addSp delSp modSp new">
        <pc:chgData name="Naess Sara" userId="S::sara.naess@skola.uppsala.se::bc47689e-4d7c-40f2-bd05-f5ea618dbebc" providerId="AD" clId="Web-{C2AC89C0-9EC1-453C-AEF1-A57068740ACA}" dt="2021-12-21T11:06:45.845" v="44" actId="20577"/>
        <pc:sldMkLst>
          <pc:docMk/>
          <pc:sldMk cId="4105604030" sldId="420"/>
        </pc:sldMkLst>
        <pc:spChg chg="mod">
          <ac:chgData name="Naess Sara" userId="S::sara.naess@skola.uppsala.se::bc47689e-4d7c-40f2-bd05-f5ea618dbebc" providerId="AD" clId="Web-{C2AC89C0-9EC1-453C-AEF1-A57068740ACA}" dt="2021-12-21T11:02:19.963" v="10" actId="20577"/>
          <ac:spMkLst>
            <pc:docMk/>
            <pc:sldMk cId="4105604030" sldId="420"/>
            <ac:spMk id="2" creationId="{F7A18A7D-55CC-4BB4-B3A7-1524F35CEB36}"/>
          </ac:spMkLst>
        </pc:spChg>
        <pc:spChg chg="del">
          <ac:chgData name="Naess Sara" userId="S::sara.naess@skola.uppsala.se::bc47689e-4d7c-40f2-bd05-f5ea618dbebc" providerId="AD" clId="Web-{C2AC89C0-9EC1-453C-AEF1-A57068740ACA}" dt="2021-12-21T11:02:13.088" v="1"/>
          <ac:spMkLst>
            <pc:docMk/>
            <pc:sldMk cId="4105604030" sldId="420"/>
            <ac:spMk id="3" creationId="{73261655-5AE2-407B-8961-4D0D6715F94D}"/>
          </ac:spMkLst>
        </pc:spChg>
        <pc:spChg chg="add del">
          <ac:chgData name="Naess Sara" userId="S::sara.naess@skola.uppsala.se::bc47689e-4d7c-40f2-bd05-f5ea618dbebc" providerId="AD" clId="Web-{C2AC89C0-9EC1-453C-AEF1-A57068740ACA}" dt="2021-12-21T11:05:44.984" v="40"/>
          <ac:spMkLst>
            <pc:docMk/>
            <pc:sldMk cId="4105604030" sldId="420"/>
            <ac:spMk id="6" creationId="{D81C94D0-0B2D-4152-B0F3-528C50B828A2}"/>
          </ac:spMkLst>
        </pc:spChg>
        <pc:spChg chg="add del mod">
          <ac:chgData name="Naess Sara" userId="S::sara.naess@skola.uppsala.se::bc47689e-4d7c-40f2-bd05-f5ea618dbebc" providerId="AD" clId="Web-{C2AC89C0-9EC1-453C-AEF1-A57068740ACA}" dt="2021-12-21T11:05:42.219" v="39"/>
          <ac:spMkLst>
            <pc:docMk/>
            <pc:sldMk cId="4105604030" sldId="420"/>
            <ac:spMk id="7" creationId="{3678BE70-1789-4BD1-B296-AE97AF9DD01B}"/>
          </ac:spMkLst>
        </pc:spChg>
        <pc:spChg chg="add del">
          <ac:chgData name="Naess Sara" userId="S::sara.naess@skola.uppsala.se::bc47689e-4d7c-40f2-bd05-f5ea618dbebc" providerId="AD" clId="Web-{C2AC89C0-9EC1-453C-AEF1-A57068740ACA}" dt="2021-12-21T11:03:06.558" v="16"/>
          <ac:spMkLst>
            <pc:docMk/>
            <pc:sldMk cId="4105604030" sldId="420"/>
            <ac:spMk id="8" creationId="{F60C5782-DEF9-491E-AC54-F65EE311B105}"/>
          </ac:spMkLst>
        </pc:spChg>
        <pc:spChg chg="add mod">
          <ac:chgData name="Naess Sara" userId="S::sara.naess@skola.uppsala.se::bc47689e-4d7c-40f2-bd05-f5ea618dbebc" providerId="AD" clId="Web-{C2AC89C0-9EC1-453C-AEF1-A57068740ACA}" dt="2021-12-21T11:06:45.845" v="44" actId="20577"/>
          <ac:spMkLst>
            <pc:docMk/>
            <pc:sldMk cId="4105604030" sldId="420"/>
            <ac:spMk id="10" creationId="{AC62C431-DEAC-4031-8F1B-09462EA22713}"/>
          </ac:spMkLst>
        </pc:spChg>
        <pc:picChg chg="add del mod ord">
          <ac:chgData name="Naess Sara" userId="S::sara.naess@skola.uppsala.se::bc47689e-4d7c-40f2-bd05-f5ea618dbebc" providerId="AD" clId="Web-{C2AC89C0-9EC1-453C-AEF1-A57068740ACA}" dt="2021-12-21T11:03:08.636" v="17"/>
          <ac:picMkLst>
            <pc:docMk/>
            <pc:sldMk cId="4105604030" sldId="420"/>
            <ac:picMk id="5" creationId="{C4B4F8D5-08B8-4E5A-9750-CB31724382A6}"/>
          </ac:picMkLst>
        </pc:picChg>
        <pc:picChg chg="add del mod">
          <ac:chgData name="Naess Sara" userId="S::sara.naess@skola.uppsala.se::bc47689e-4d7c-40f2-bd05-f5ea618dbebc" providerId="AD" clId="Web-{C2AC89C0-9EC1-453C-AEF1-A57068740ACA}" dt="2021-12-21T11:05:06.202" v="34"/>
          <ac:picMkLst>
            <pc:docMk/>
            <pc:sldMk cId="4105604030" sldId="420"/>
            <ac:picMk id="11" creationId="{72944C46-38D2-46DA-AE70-AF311C445253}"/>
          </ac:picMkLst>
        </pc:picChg>
        <pc:picChg chg="add mod">
          <ac:chgData name="Naess Sara" userId="S::sara.naess@skola.uppsala.se::bc47689e-4d7c-40f2-bd05-f5ea618dbebc" providerId="AD" clId="Web-{C2AC89C0-9EC1-453C-AEF1-A57068740ACA}" dt="2021-12-21T11:06:07.672" v="42" actId="1076"/>
          <ac:picMkLst>
            <pc:docMk/>
            <pc:sldMk cId="4105604030" sldId="420"/>
            <ac:picMk id="12" creationId="{0DFFD3C9-5202-4E2E-9518-6CE7B401984A}"/>
          </ac:picMkLst>
        </pc:picChg>
      </pc:sldChg>
    </pc:docChg>
  </pc:docChgLst>
  <pc:docChgLst>
    <pc:chgData name="Svensson Stefan (Systemförvaltare IT)" userId="8106a755-13cc-4a4d-aa42-3fe7e6ae079f" providerId="ADAL" clId="{D99DCE66-CF0F-41DE-882B-613F73476B1E}"/>
    <pc:docChg chg="modSld">
      <pc:chgData name="Svensson Stefan (Systemförvaltare IT)" userId="8106a755-13cc-4a4d-aa42-3fe7e6ae079f" providerId="ADAL" clId="{D99DCE66-CF0F-41DE-882B-613F73476B1E}" dt="2019-04-23T06:05:59.946" v="0"/>
      <pc:docMkLst>
        <pc:docMk/>
      </pc:docMkLst>
      <pc:sldChg chg="addSp delSp modSp">
        <pc:chgData name="Svensson Stefan (Systemförvaltare IT)" userId="8106a755-13cc-4a4d-aa42-3fe7e6ae079f" providerId="ADAL" clId="{D99DCE66-CF0F-41DE-882B-613F73476B1E}" dt="2019-04-23T06:05:59.946" v="0"/>
        <pc:sldMkLst>
          <pc:docMk/>
          <pc:sldMk cId="285669737" sldId="388"/>
        </pc:sldMkLst>
        <pc:spChg chg="del">
          <ac:chgData name="Svensson Stefan (Systemförvaltare IT)" userId="8106a755-13cc-4a4d-aa42-3fe7e6ae079f" providerId="ADAL" clId="{D99DCE66-CF0F-41DE-882B-613F73476B1E}" dt="2019-04-23T06:05:59.946" v="0"/>
          <ac:spMkLst>
            <pc:docMk/>
            <pc:sldMk cId="285669737" sldId="388"/>
            <ac:spMk id="2" creationId="{1E80E41A-BE37-4007-A54D-D63BEC35F820}"/>
          </ac:spMkLst>
        </pc:spChg>
        <pc:spChg chg="del">
          <ac:chgData name="Svensson Stefan (Systemförvaltare IT)" userId="8106a755-13cc-4a4d-aa42-3fe7e6ae079f" providerId="ADAL" clId="{D99DCE66-CF0F-41DE-882B-613F73476B1E}" dt="2019-04-23T06:05:59.946" v="0"/>
          <ac:spMkLst>
            <pc:docMk/>
            <pc:sldMk cId="285669737" sldId="388"/>
            <ac:spMk id="3" creationId="{3FB0A375-67A7-4F32-8773-B3CCAE34EF3A}"/>
          </ac:spMkLst>
        </pc:spChg>
        <pc:spChg chg="add mod">
          <ac:chgData name="Svensson Stefan (Systemförvaltare IT)" userId="8106a755-13cc-4a4d-aa42-3fe7e6ae079f" providerId="ADAL" clId="{D99DCE66-CF0F-41DE-882B-613F73476B1E}" dt="2019-04-23T06:05:59.946" v="0"/>
          <ac:spMkLst>
            <pc:docMk/>
            <pc:sldMk cId="285669737" sldId="388"/>
            <ac:spMk id="5" creationId="{A6C22C4E-439F-4A7A-A787-11E372C99FDF}"/>
          </ac:spMkLst>
        </pc:spChg>
        <pc:spChg chg="add mod">
          <ac:chgData name="Svensson Stefan (Systemförvaltare IT)" userId="8106a755-13cc-4a4d-aa42-3fe7e6ae079f" providerId="ADAL" clId="{D99DCE66-CF0F-41DE-882B-613F73476B1E}" dt="2019-04-23T06:05:59.946" v="0"/>
          <ac:spMkLst>
            <pc:docMk/>
            <pc:sldMk cId="285669737" sldId="388"/>
            <ac:spMk id="6" creationId="{CABD03EB-95F0-40F1-80EC-6E274F6D6569}"/>
          </ac:spMkLst>
        </pc:spChg>
      </pc:sldChg>
    </pc:docChg>
  </pc:docChgLst>
  <pc:docChgLst>
    <pc:chgData name="Naess Sara" userId="S::sara.naess@skola.uppsala.se::bc47689e-4d7c-40f2-bd05-f5ea618dbebc" providerId="AD" clId="Web-{167C24DB-7862-46F3-81D3-0759304F1023}"/>
    <pc:docChg chg="modSld sldOrd">
      <pc:chgData name="Naess Sara" userId="S::sara.naess@skola.uppsala.se::bc47689e-4d7c-40f2-bd05-f5ea618dbebc" providerId="AD" clId="Web-{167C24DB-7862-46F3-81D3-0759304F1023}" dt="2021-01-08T08:31:57.817" v="225"/>
      <pc:docMkLst>
        <pc:docMk/>
      </pc:docMkLst>
      <pc:sldChg chg="modSp">
        <pc:chgData name="Naess Sara" userId="S::sara.naess@skola.uppsala.se::bc47689e-4d7c-40f2-bd05-f5ea618dbebc" providerId="AD" clId="Web-{167C24DB-7862-46F3-81D3-0759304F1023}" dt="2021-01-08T07:17:29.335" v="6" actId="20577"/>
        <pc:sldMkLst>
          <pc:docMk/>
          <pc:sldMk cId="3645189331" sldId="395"/>
        </pc:sldMkLst>
        <pc:spChg chg="mod">
          <ac:chgData name="Naess Sara" userId="S::sara.naess@skola.uppsala.se::bc47689e-4d7c-40f2-bd05-f5ea618dbebc" providerId="AD" clId="Web-{167C24DB-7862-46F3-81D3-0759304F1023}" dt="2021-01-08T07:17:29.335" v="6" actId="20577"/>
          <ac:spMkLst>
            <pc:docMk/>
            <pc:sldMk cId="3645189331" sldId="395"/>
            <ac:spMk id="3" creationId="{00000000-0000-0000-0000-000000000000}"/>
          </ac:spMkLst>
        </pc:spChg>
      </pc:sldChg>
      <pc:sldChg chg="modSp">
        <pc:chgData name="Naess Sara" userId="S::sara.naess@skola.uppsala.se::bc47689e-4d7c-40f2-bd05-f5ea618dbebc" providerId="AD" clId="Web-{167C24DB-7862-46F3-81D3-0759304F1023}" dt="2021-01-08T07:20:19.946" v="52" actId="20577"/>
        <pc:sldMkLst>
          <pc:docMk/>
          <pc:sldMk cId="2408680400" sldId="401"/>
        </pc:sldMkLst>
        <pc:spChg chg="mod">
          <ac:chgData name="Naess Sara" userId="S::sara.naess@skola.uppsala.se::bc47689e-4d7c-40f2-bd05-f5ea618dbebc" providerId="AD" clId="Web-{167C24DB-7862-46F3-81D3-0759304F1023}" dt="2021-01-08T07:20:19.946" v="52" actId="20577"/>
          <ac:spMkLst>
            <pc:docMk/>
            <pc:sldMk cId="2408680400" sldId="401"/>
            <ac:spMk id="3" creationId="{00000000-0000-0000-0000-000000000000}"/>
          </ac:spMkLst>
        </pc:spChg>
      </pc:sldChg>
      <pc:sldChg chg="modSp">
        <pc:chgData name="Naess Sara" userId="S::sara.naess@skola.uppsala.se::bc47689e-4d7c-40f2-bd05-f5ea618dbebc" providerId="AD" clId="Web-{167C24DB-7862-46F3-81D3-0759304F1023}" dt="2021-01-08T07:24:54.042" v="191" actId="20577"/>
        <pc:sldMkLst>
          <pc:docMk/>
          <pc:sldMk cId="2790489182" sldId="405"/>
        </pc:sldMkLst>
        <pc:spChg chg="mod">
          <ac:chgData name="Naess Sara" userId="S::sara.naess@skola.uppsala.se::bc47689e-4d7c-40f2-bd05-f5ea618dbebc" providerId="AD" clId="Web-{167C24DB-7862-46F3-81D3-0759304F1023}" dt="2021-01-08T07:24:54.042" v="191" actId="20577"/>
          <ac:spMkLst>
            <pc:docMk/>
            <pc:sldMk cId="2790489182" sldId="405"/>
            <ac:spMk id="3" creationId="{00000000-0000-0000-0000-000000000000}"/>
          </ac:spMkLst>
        </pc:spChg>
      </pc:sldChg>
      <pc:sldChg chg="modSp">
        <pc:chgData name="Naess Sara" userId="S::sara.naess@skola.uppsala.se::bc47689e-4d7c-40f2-bd05-f5ea618dbebc" providerId="AD" clId="Web-{167C24DB-7862-46F3-81D3-0759304F1023}" dt="2021-01-08T07:26:17.527" v="215" actId="20577"/>
        <pc:sldMkLst>
          <pc:docMk/>
          <pc:sldMk cId="4187935562" sldId="408"/>
        </pc:sldMkLst>
        <pc:spChg chg="mod">
          <ac:chgData name="Naess Sara" userId="S::sara.naess@skola.uppsala.se::bc47689e-4d7c-40f2-bd05-f5ea618dbebc" providerId="AD" clId="Web-{167C24DB-7862-46F3-81D3-0759304F1023}" dt="2021-01-08T07:26:17.527" v="215" actId="20577"/>
          <ac:spMkLst>
            <pc:docMk/>
            <pc:sldMk cId="4187935562" sldId="408"/>
            <ac:spMk id="3" creationId="{00000000-0000-0000-0000-000000000000}"/>
          </ac:spMkLst>
        </pc:spChg>
      </pc:sldChg>
      <pc:sldChg chg="modSp">
        <pc:chgData name="Naess Sara" userId="S::sara.naess@skola.uppsala.se::bc47689e-4d7c-40f2-bd05-f5ea618dbebc" providerId="AD" clId="Web-{167C24DB-7862-46F3-81D3-0759304F1023}" dt="2021-01-08T07:28:21.357" v="219" actId="20577"/>
        <pc:sldMkLst>
          <pc:docMk/>
          <pc:sldMk cId="2997732836" sldId="412"/>
        </pc:sldMkLst>
        <pc:spChg chg="mod">
          <ac:chgData name="Naess Sara" userId="S::sara.naess@skola.uppsala.se::bc47689e-4d7c-40f2-bd05-f5ea618dbebc" providerId="AD" clId="Web-{167C24DB-7862-46F3-81D3-0759304F1023}" dt="2021-01-08T07:28:21.357" v="219" actId="20577"/>
          <ac:spMkLst>
            <pc:docMk/>
            <pc:sldMk cId="2997732836" sldId="412"/>
            <ac:spMk id="3" creationId="{00000000-0000-0000-0000-000000000000}"/>
          </ac:spMkLst>
        </pc:spChg>
      </pc:sldChg>
      <pc:sldChg chg="addSp delSp modSp">
        <pc:chgData name="Naess Sara" userId="S::sara.naess@skola.uppsala.se::bc47689e-4d7c-40f2-bd05-f5ea618dbebc" providerId="AD" clId="Web-{167C24DB-7862-46F3-81D3-0759304F1023}" dt="2021-01-08T08:31:57.817" v="225"/>
        <pc:sldMkLst>
          <pc:docMk/>
          <pc:sldMk cId="3499578567" sldId="415"/>
        </pc:sldMkLst>
        <pc:spChg chg="mod">
          <ac:chgData name="Naess Sara" userId="S::sara.naess@skola.uppsala.se::bc47689e-4d7c-40f2-bd05-f5ea618dbebc" providerId="AD" clId="Web-{167C24DB-7862-46F3-81D3-0759304F1023}" dt="2021-01-08T07:19:57.352" v="47" actId="20577"/>
          <ac:spMkLst>
            <pc:docMk/>
            <pc:sldMk cId="3499578567" sldId="415"/>
            <ac:spMk id="3" creationId="{00000000-0000-0000-0000-000000000000}"/>
          </ac:spMkLst>
        </pc:spChg>
        <pc:picChg chg="add del">
          <ac:chgData name="Naess Sara" userId="S::sara.naess@skola.uppsala.se::bc47689e-4d7c-40f2-bd05-f5ea618dbebc" providerId="AD" clId="Web-{167C24DB-7862-46F3-81D3-0759304F1023}" dt="2021-01-08T08:31:57.817" v="225"/>
          <ac:picMkLst>
            <pc:docMk/>
            <pc:sldMk cId="3499578567" sldId="415"/>
            <ac:picMk id="6" creationId="{00000000-0000-0000-0000-000000000000}"/>
          </ac:picMkLst>
        </pc:picChg>
      </pc:sldChg>
      <pc:sldChg chg="ord">
        <pc:chgData name="Naess Sara" userId="S::sara.naess@skola.uppsala.se::bc47689e-4d7c-40f2-bd05-f5ea618dbebc" providerId="AD" clId="Web-{167C24DB-7862-46F3-81D3-0759304F1023}" dt="2021-01-08T07:29:15.779" v="220"/>
        <pc:sldMkLst>
          <pc:docMk/>
          <pc:sldMk cId="2236101052" sldId="416"/>
        </pc:sldMkLst>
      </pc:sldChg>
      <pc:sldChg chg="ord">
        <pc:chgData name="Naess Sara" userId="S::sara.naess@skola.uppsala.se::bc47689e-4d7c-40f2-bd05-f5ea618dbebc" providerId="AD" clId="Web-{167C24DB-7862-46F3-81D3-0759304F1023}" dt="2021-01-08T07:29:48.404" v="223"/>
        <pc:sldMkLst>
          <pc:docMk/>
          <pc:sldMk cId="3414013081" sldId="417"/>
        </pc:sldMkLst>
      </pc:sldChg>
      <pc:sldChg chg="ord">
        <pc:chgData name="Naess Sara" userId="S::sara.naess@skola.uppsala.se::bc47689e-4d7c-40f2-bd05-f5ea618dbebc" providerId="AD" clId="Web-{167C24DB-7862-46F3-81D3-0759304F1023}" dt="2021-01-08T07:29:28.342" v="221"/>
        <pc:sldMkLst>
          <pc:docMk/>
          <pc:sldMk cId="3484520472" sldId="418"/>
        </pc:sldMkLst>
      </pc:sldChg>
      <pc:sldChg chg="ord">
        <pc:chgData name="Naess Sara" userId="S::sara.naess@skola.uppsala.se::bc47689e-4d7c-40f2-bd05-f5ea618dbebc" providerId="AD" clId="Web-{167C24DB-7862-46F3-81D3-0759304F1023}" dt="2021-01-08T07:29:39.139" v="222"/>
        <pc:sldMkLst>
          <pc:docMk/>
          <pc:sldMk cId="2279486522" sldId="41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56F51B1A-607C-4CFA-89EC-F8CC3C816118}" type="datetimeFigureOut">
              <a:rPr lang="sv-SE" smtClean="0"/>
              <a:t>2021-12-21</a:t>
            </a:fld>
            <a:endParaRPr lang="sv-SE"/>
          </a:p>
        </p:txBody>
      </p:sp>
      <p:sp>
        <p:nvSpPr>
          <p:cNvPr id="4" name="Platshållare för bildobjekt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5777BC01-6843-4605-B090-3EA872172D71}" type="slidenum">
              <a:rPr lang="sv-SE" smtClean="0"/>
              <a:t>‹#›</a:t>
            </a:fld>
            <a:endParaRPr lang="sv-SE"/>
          </a:p>
        </p:txBody>
      </p:sp>
    </p:spTree>
    <p:extLst>
      <p:ext uri="{BB962C8B-B14F-4D97-AF65-F5344CB8AC3E}">
        <p14:creationId xmlns:p14="http://schemas.microsoft.com/office/powerpoint/2010/main" val="390169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_grön">
    <p:bg>
      <p:bgPr>
        <a:solidFill>
          <a:srgbClr val="00555C"/>
        </a:solidFill>
        <a:effectLst/>
      </p:bgPr>
    </p:bg>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A1742BB7-34A3-4595-9362-B59D8B0AA4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5617" y="206979"/>
            <a:ext cx="2582530" cy="1110191"/>
          </a:xfrm>
          <a:prstGeom prst="rect">
            <a:avLst/>
          </a:prstGeom>
        </p:spPr>
      </p:pic>
      <p:sp>
        <p:nvSpPr>
          <p:cNvPr id="7" name="Rubrik 1">
            <a:extLst>
              <a:ext uri="{FF2B5EF4-FFF2-40B4-BE49-F238E27FC236}">
                <a16:creationId xmlns:a16="http://schemas.microsoft.com/office/drawing/2014/main" id="{13AFAC1C-44E0-4894-84F3-D0259B6A9BE9}"/>
              </a:ext>
            </a:extLst>
          </p:cNvPr>
          <p:cNvSpPr>
            <a:spLocks noGrp="1"/>
          </p:cNvSpPr>
          <p:nvPr>
            <p:ph type="ctrTitle" hasCustomPrompt="1"/>
          </p:nvPr>
        </p:nvSpPr>
        <p:spPr>
          <a:xfrm>
            <a:off x="421978" y="1697572"/>
            <a:ext cx="8206597" cy="2059338"/>
          </a:xfrm>
        </p:spPr>
        <p:txBody>
          <a:bodyPr anchor="b">
            <a:noAutofit/>
          </a:bodyPr>
          <a:lstStyle>
            <a:lvl1pPr algn="l">
              <a:defRPr sz="7200" spc="-150" baseline="0">
                <a:solidFill>
                  <a:srgbClr val="A6CF38"/>
                </a:solidFill>
                <a:latin typeface="Source Sans Pro Semibold" panose="020B0603030403020204" pitchFamily="34" charset="0"/>
              </a:defRPr>
            </a:lvl1pPr>
          </a:lstStyle>
          <a:p>
            <a:r>
              <a:rPr lang="sv-SE" dirty="0"/>
              <a:t>Presentationens rubrik skrivs här</a:t>
            </a:r>
          </a:p>
        </p:txBody>
      </p:sp>
      <p:sp>
        <p:nvSpPr>
          <p:cNvPr id="8" name="Platshållare för text 8">
            <a:extLst>
              <a:ext uri="{FF2B5EF4-FFF2-40B4-BE49-F238E27FC236}">
                <a16:creationId xmlns:a16="http://schemas.microsoft.com/office/drawing/2014/main" id="{0F641A72-8DD5-4A24-88E9-4E68B956CB78}"/>
              </a:ext>
            </a:extLst>
          </p:cNvPr>
          <p:cNvSpPr>
            <a:spLocks noGrp="1"/>
          </p:cNvSpPr>
          <p:nvPr>
            <p:ph type="body" sz="quarter" idx="13" hasCustomPrompt="1"/>
          </p:nvPr>
        </p:nvSpPr>
        <p:spPr>
          <a:xfrm>
            <a:off x="444280" y="3974946"/>
            <a:ext cx="8182867" cy="320622"/>
          </a:xfrm>
        </p:spPr>
        <p:txBody>
          <a:bodyPr/>
          <a:lstStyle>
            <a:lvl1pPr marL="0" indent="0" algn="l">
              <a:buNone/>
              <a:defRPr sz="1800" baseline="0">
                <a:solidFill>
                  <a:schemeClr val="bg1"/>
                </a:solidFill>
                <a:latin typeface="Source Sans Pro" panose="020B0503030403020204" pitchFamily="34" charset="0"/>
              </a:defRPr>
            </a:lvl1pPr>
          </a:lstStyle>
          <a:p>
            <a:pPr lvl="0"/>
            <a:r>
              <a:rPr lang="sv-SE" dirty="0"/>
              <a:t>Namn</a:t>
            </a:r>
          </a:p>
        </p:txBody>
      </p:sp>
      <p:sp>
        <p:nvSpPr>
          <p:cNvPr id="10" name="Platshållare för text 10">
            <a:extLst>
              <a:ext uri="{FF2B5EF4-FFF2-40B4-BE49-F238E27FC236}">
                <a16:creationId xmlns:a16="http://schemas.microsoft.com/office/drawing/2014/main" id="{B4C2D811-DBB8-4967-8307-4F04CC10BD25}"/>
              </a:ext>
            </a:extLst>
          </p:cNvPr>
          <p:cNvSpPr>
            <a:spLocks noGrp="1"/>
          </p:cNvSpPr>
          <p:nvPr>
            <p:ph type="body" sz="quarter" idx="14" hasCustomPrompt="1"/>
          </p:nvPr>
        </p:nvSpPr>
        <p:spPr>
          <a:xfrm>
            <a:off x="444280" y="4329868"/>
            <a:ext cx="8182867" cy="352822"/>
          </a:xfrm>
        </p:spPr>
        <p:txBody>
          <a:bodyPr/>
          <a:lstStyle>
            <a:lvl1pPr marL="0" indent="0" algn="l">
              <a:buNone/>
              <a:defRPr sz="1800" baseline="0">
                <a:solidFill>
                  <a:schemeClr val="bg1"/>
                </a:solidFill>
                <a:latin typeface="Source Sans Pro" panose="020B0503030403020204" pitchFamily="34" charset="0"/>
              </a:defRPr>
            </a:lvl1pPr>
          </a:lstStyle>
          <a:p>
            <a:pPr lvl="0"/>
            <a:r>
              <a:rPr lang="sv-SE" dirty="0"/>
              <a:t>Organisation/Förvaltning</a:t>
            </a:r>
          </a:p>
        </p:txBody>
      </p:sp>
      <p:sp>
        <p:nvSpPr>
          <p:cNvPr id="12" name="Platshållare för text 12">
            <a:extLst>
              <a:ext uri="{FF2B5EF4-FFF2-40B4-BE49-F238E27FC236}">
                <a16:creationId xmlns:a16="http://schemas.microsoft.com/office/drawing/2014/main" id="{44C03BEE-69FC-4395-A685-7FA5CE9C02DB}"/>
              </a:ext>
            </a:extLst>
          </p:cNvPr>
          <p:cNvSpPr>
            <a:spLocks noGrp="1"/>
          </p:cNvSpPr>
          <p:nvPr>
            <p:ph type="body" sz="quarter" idx="15" hasCustomPrompt="1"/>
          </p:nvPr>
        </p:nvSpPr>
        <p:spPr>
          <a:xfrm>
            <a:off x="444280" y="4720045"/>
            <a:ext cx="8182867" cy="367716"/>
          </a:xfrm>
        </p:spPr>
        <p:txBody>
          <a:bodyPr/>
          <a:lstStyle>
            <a:lvl1pPr marL="0" indent="0" algn="l">
              <a:buNone/>
              <a:defRPr lang="sv-SE" sz="1800" kern="1200" baseline="0" dirty="0" smtClean="0">
                <a:solidFill>
                  <a:schemeClr val="bg1"/>
                </a:solidFill>
                <a:latin typeface="Source Sans Pro" panose="020B0503030403020204" pitchFamily="34" charset="0"/>
                <a:ea typeface="+mn-ea"/>
                <a:cs typeface="+mn-cs"/>
              </a:defRPr>
            </a:lvl1pPr>
          </a:lstStyle>
          <a:p>
            <a:pPr lvl="0"/>
            <a:r>
              <a:rPr lang="sv-SE" dirty="0"/>
              <a:t>Datum (Skrivs datum, månad, år, t ex 21 maj 2016</a:t>
            </a:r>
          </a:p>
        </p:txBody>
      </p:sp>
    </p:spTree>
    <p:extLst>
      <p:ext uri="{BB962C8B-B14F-4D97-AF65-F5344CB8AC3E}">
        <p14:creationId xmlns:p14="http://schemas.microsoft.com/office/powerpoint/2010/main" val="158095394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995679"/>
            <a:ext cx="9371646" cy="1255857"/>
          </a:xfrm>
        </p:spPr>
        <p:txBody>
          <a:bodyPr anchor="b" anchorCtr="0">
            <a:normAutofit/>
          </a:bodyPr>
          <a:lstStyle>
            <a:lvl1pPr>
              <a:defRPr sz="4000">
                <a:solidFill>
                  <a:schemeClr val="accent3"/>
                </a:solidFill>
                <a:latin typeface="Source Sans Pro Semibold" panose="020B0603030403020204" pitchFamily="34" charset="0"/>
              </a:defRPr>
            </a:lvl1pPr>
          </a:lstStyle>
          <a:p>
            <a:r>
              <a:rPr lang="sv-SE" dirty="0"/>
              <a:t>Klicka här för att skriva rubrik</a:t>
            </a:r>
          </a:p>
        </p:txBody>
      </p:sp>
      <p:sp>
        <p:nvSpPr>
          <p:cNvPr id="3" name="Platshållare för innehåll 2"/>
          <p:cNvSpPr>
            <a:spLocks noGrp="1"/>
          </p:cNvSpPr>
          <p:nvPr>
            <p:ph idx="1" hasCustomPrompt="1"/>
          </p:nvPr>
        </p:nvSpPr>
        <p:spPr>
          <a:xfrm>
            <a:off x="838200" y="2309592"/>
            <a:ext cx="9371646" cy="3542250"/>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att skriva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a:xfrm>
            <a:off x="9160727" y="6356350"/>
            <a:ext cx="2743200" cy="365125"/>
          </a:xfrm>
        </p:spPr>
        <p:txBody>
          <a:bodyPr/>
          <a:lstStyle/>
          <a:p>
            <a:fld id="{D02B33C2-54EE-4A44-9B78-6F01870CE737}" type="slidenum">
              <a:rPr lang="sv-SE" smtClean="0"/>
              <a:t>‹#›</a:t>
            </a:fld>
            <a:endParaRPr lang="sv-SE"/>
          </a:p>
        </p:txBody>
      </p:sp>
      <p:pic>
        <p:nvPicPr>
          <p:cNvPr id="7" name="Bildobjekt 6">
            <a:extLst>
              <a:ext uri="{FF2B5EF4-FFF2-40B4-BE49-F238E27FC236}">
                <a16:creationId xmlns:a16="http://schemas.microsoft.com/office/drawing/2014/main" id="{A84AABD9-1448-4DFC-9F69-B2160AE14F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Tree>
    <p:extLst>
      <p:ext uri="{BB962C8B-B14F-4D97-AF65-F5344CB8AC3E}">
        <p14:creationId xmlns:p14="http://schemas.microsoft.com/office/powerpoint/2010/main" val="2952041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två spalt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971791"/>
            <a:ext cx="9371646" cy="1279746"/>
          </a:xfrm>
        </p:spPr>
        <p:txBody>
          <a:bodyPr anchor="b" anchorCtr="0">
            <a:normAutofit/>
          </a:bodyPr>
          <a:lstStyle>
            <a:lvl1pPr>
              <a:defRPr sz="4000" spc="-150" baseline="0">
                <a:solidFill>
                  <a:schemeClr val="accent3"/>
                </a:solidFill>
                <a:latin typeface="Source Sans Pro Semibold" panose="020B0603030403020204" pitchFamily="34" charset="0"/>
              </a:defRPr>
            </a:lvl1pPr>
          </a:lstStyle>
          <a:p>
            <a:r>
              <a:rPr lang="sv-SE" dirty="0"/>
              <a:t>Klicka här för att skriva rubrik</a:t>
            </a:r>
          </a:p>
        </p:txBody>
      </p:sp>
      <p:sp>
        <p:nvSpPr>
          <p:cNvPr id="3" name="Platshållare för innehåll 2"/>
          <p:cNvSpPr>
            <a:spLocks noGrp="1"/>
          </p:cNvSpPr>
          <p:nvPr>
            <p:ph idx="1" hasCustomPrompt="1"/>
          </p:nvPr>
        </p:nvSpPr>
        <p:spPr>
          <a:xfrm>
            <a:off x="838200" y="2357120"/>
            <a:ext cx="4541874" cy="3494721"/>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a:xfrm>
            <a:off x="9160727" y="6356350"/>
            <a:ext cx="2743200" cy="365125"/>
          </a:xfrm>
        </p:spPr>
        <p:txBody>
          <a:bodyPr/>
          <a:lstStyle/>
          <a:p>
            <a:fld id="{D02B33C2-54EE-4A44-9B78-6F01870CE737}" type="slidenum">
              <a:rPr lang="sv-SE" smtClean="0"/>
              <a:t>‹#›</a:t>
            </a:fld>
            <a:endParaRPr lang="sv-SE"/>
          </a:p>
        </p:txBody>
      </p:sp>
      <p:pic>
        <p:nvPicPr>
          <p:cNvPr id="7" name="Bildobjekt 6">
            <a:extLst>
              <a:ext uri="{FF2B5EF4-FFF2-40B4-BE49-F238E27FC236}">
                <a16:creationId xmlns:a16="http://schemas.microsoft.com/office/drawing/2014/main" id="{A84AABD9-1448-4DFC-9F69-B2160AE14F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
        <p:nvSpPr>
          <p:cNvPr id="8" name="Platshållare för innehåll 2">
            <a:extLst>
              <a:ext uri="{FF2B5EF4-FFF2-40B4-BE49-F238E27FC236}">
                <a16:creationId xmlns:a16="http://schemas.microsoft.com/office/drawing/2014/main" id="{7D5C7BD4-2145-4C07-8407-A2DF885128BC}"/>
              </a:ext>
            </a:extLst>
          </p:cNvPr>
          <p:cNvSpPr>
            <a:spLocks noGrp="1"/>
          </p:cNvSpPr>
          <p:nvPr>
            <p:ph idx="13" hasCustomPrompt="1"/>
          </p:nvPr>
        </p:nvSpPr>
        <p:spPr>
          <a:xfrm>
            <a:off x="5610311" y="2357120"/>
            <a:ext cx="4541874" cy="3494721"/>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1039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snittsbild">
    <p:bg>
      <p:bgPr>
        <a:solidFill>
          <a:srgbClr val="00555C"/>
        </a:solidFill>
        <a:effectLst/>
      </p:bgPr>
    </p:bg>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a:xfrm>
            <a:off x="9145858" y="6356350"/>
            <a:ext cx="2743200" cy="365125"/>
          </a:xfrm>
        </p:spPr>
        <p:txBody>
          <a:bodyPr/>
          <a:lstStyle>
            <a:lvl1pPr>
              <a:defRPr>
                <a:solidFill>
                  <a:schemeClr val="bg1"/>
                </a:solidFill>
              </a:defRPr>
            </a:lvl1pPr>
          </a:lstStyle>
          <a:p>
            <a:fld id="{D02B33C2-54EE-4A44-9B78-6F01870CE737}" type="slidenum">
              <a:rPr lang="sv-SE" smtClean="0"/>
              <a:pPr/>
              <a:t>‹#›</a:t>
            </a:fld>
            <a:endParaRPr lang="sv-SE"/>
          </a:p>
        </p:txBody>
      </p:sp>
      <p:pic>
        <p:nvPicPr>
          <p:cNvPr id="4" name="Bildobjekt 3">
            <a:extLst>
              <a:ext uri="{FF2B5EF4-FFF2-40B4-BE49-F238E27FC236}">
                <a16:creationId xmlns:a16="http://schemas.microsoft.com/office/drawing/2014/main" id="{6BDCDAAA-750D-42AA-98E5-8271C45780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8" name="Rubrik 1">
            <a:extLst>
              <a:ext uri="{FF2B5EF4-FFF2-40B4-BE49-F238E27FC236}">
                <a16:creationId xmlns:a16="http://schemas.microsoft.com/office/drawing/2014/main" id="{2799875D-D8A9-4841-8D7E-A35C501517B1}"/>
              </a:ext>
            </a:extLst>
          </p:cNvPr>
          <p:cNvSpPr>
            <a:spLocks noGrp="1"/>
          </p:cNvSpPr>
          <p:nvPr>
            <p:ph type="ctrTitle" hasCustomPrompt="1"/>
          </p:nvPr>
        </p:nvSpPr>
        <p:spPr>
          <a:xfrm>
            <a:off x="431186" y="1122363"/>
            <a:ext cx="8206597" cy="2980080"/>
          </a:xfrm>
        </p:spPr>
        <p:txBody>
          <a:bodyPr anchor="b">
            <a:normAutofit/>
          </a:bodyPr>
          <a:lstStyle>
            <a:lvl1pPr algn="l">
              <a:defRPr sz="5400" spc="-150" baseline="0">
                <a:solidFill>
                  <a:srgbClr val="A6CF38"/>
                </a:solidFill>
                <a:latin typeface="Source Sans Pro Semibold" panose="020B0603030403020204" pitchFamily="34" charset="0"/>
              </a:defRPr>
            </a:lvl1pPr>
          </a:lstStyle>
          <a:p>
            <a:r>
              <a:rPr lang="sv-SE" dirty="0"/>
              <a:t>Rubrik för avsnittet</a:t>
            </a:r>
          </a:p>
        </p:txBody>
      </p:sp>
      <p:sp>
        <p:nvSpPr>
          <p:cNvPr id="9" name="Platshållare för text 7">
            <a:extLst>
              <a:ext uri="{FF2B5EF4-FFF2-40B4-BE49-F238E27FC236}">
                <a16:creationId xmlns:a16="http://schemas.microsoft.com/office/drawing/2014/main" id="{0776DC2C-AFFD-4118-AF33-ABB7FB720F9E}"/>
              </a:ext>
            </a:extLst>
          </p:cNvPr>
          <p:cNvSpPr>
            <a:spLocks noGrp="1"/>
          </p:cNvSpPr>
          <p:nvPr>
            <p:ph type="body" sz="quarter" idx="13" hasCustomPrompt="1"/>
          </p:nvPr>
        </p:nvSpPr>
        <p:spPr>
          <a:xfrm>
            <a:off x="453488" y="4102100"/>
            <a:ext cx="8207375" cy="1666875"/>
          </a:xfrm>
        </p:spPr>
        <p:txBody>
          <a:bodyPr/>
          <a:lstStyle>
            <a:lvl1pPr marL="0" indent="0">
              <a:buNone/>
              <a:defRPr>
                <a:solidFill>
                  <a:schemeClr val="bg1"/>
                </a:solidFill>
              </a:defRPr>
            </a:lvl1pPr>
          </a:lstStyle>
          <a:p>
            <a:pPr lvl="0"/>
            <a:r>
              <a:rPr lang="sv-SE" dirty="0"/>
              <a:t>Underrubrik</a:t>
            </a:r>
          </a:p>
        </p:txBody>
      </p:sp>
    </p:spTree>
    <p:extLst>
      <p:ext uri="{BB962C8B-B14F-4D97-AF65-F5344CB8AC3E}">
        <p14:creationId xmlns:p14="http://schemas.microsoft.com/office/powerpoint/2010/main" val="4023493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ående bild med text">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8058615" y="0"/>
            <a:ext cx="4080998" cy="6858000"/>
          </a:xfrm>
        </p:spPr>
        <p:txBody>
          <a:bodyPr/>
          <a:lstStyle/>
          <a:p>
            <a:endParaRPr lang="sv-SE"/>
          </a:p>
        </p:txBody>
      </p:sp>
      <p:sp>
        <p:nvSpPr>
          <p:cNvPr id="2" name="Rubrik 1"/>
          <p:cNvSpPr>
            <a:spLocks noGrp="1"/>
          </p:cNvSpPr>
          <p:nvPr>
            <p:ph type="title" hasCustomPrompt="1"/>
          </p:nvPr>
        </p:nvSpPr>
        <p:spPr>
          <a:xfrm>
            <a:off x="838200" y="1195709"/>
            <a:ext cx="6529039" cy="1380947"/>
          </a:xfrm>
        </p:spPr>
        <p:txBody>
          <a:bodyPr anchor="b" anchorCtr="0">
            <a:normAutofit/>
          </a:bodyPr>
          <a:lstStyle>
            <a:lvl1pPr>
              <a:defRPr sz="4000" spc="-150" baseline="0">
                <a:solidFill>
                  <a:schemeClr val="accent3"/>
                </a:solidFill>
                <a:latin typeface="Source Sans Pro Semibold" panose="020B0603030403020204" pitchFamily="34" charset="0"/>
              </a:defRPr>
            </a:lvl1pPr>
          </a:lstStyle>
          <a:p>
            <a:r>
              <a:rPr lang="sv-SE" dirty="0"/>
              <a:t>Rubrik</a:t>
            </a:r>
          </a:p>
        </p:txBody>
      </p:sp>
      <p:sp>
        <p:nvSpPr>
          <p:cNvPr id="3" name="Platshållare för innehåll 2"/>
          <p:cNvSpPr>
            <a:spLocks noGrp="1"/>
          </p:cNvSpPr>
          <p:nvPr>
            <p:ph idx="1"/>
          </p:nvPr>
        </p:nvSpPr>
        <p:spPr>
          <a:xfrm>
            <a:off x="838200" y="2634712"/>
            <a:ext cx="6529039" cy="3542250"/>
          </a:xfrm>
        </p:spPr>
        <p:txBody>
          <a:bodyPr/>
          <a:lstStyle>
            <a:lvl1pPr marL="0" indent="0">
              <a:buNone/>
              <a:defRPr sz="2400">
                <a:latin typeface="Source Sans Pro" panose="020B0503030403020204" pitchFamily="34" charset="0"/>
              </a:defRPr>
            </a:lvl1pPr>
            <a:lvl2pPr>
              <a:defRPr sz="2000">
                <a:latin typeface="Source Sans Pro" panose="020B0503030403020204" pitchFamily="34" charset="0"/>
              </a:defRPr>
            </a:lvl2pPr>
            <a:lvl3pPr>
              <a:defRPr sz="1800">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a:extLst>
              <a:ext uri="{FF2B5EF4-FFF2-40B4-BE49-F238E27FC236}">
                <a16:creationId xmlns:a16="http://schemas.microsoft.com/office/drawing/2014/main" id="{7B7A8CB7-9EA9-405B-9ECF-57257BC613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69" y="212679"/>
            <a:ext cx="1273361" cy="547399"/>
          </a:xfrm>
          <a:prstGeom prst="rect">
            <a:avLst/>
          </a:prstGeom>
        </p:spPr>
      </p:pic>
    </p:spTree>
    <p:extLst>
      <p:ext uri="{BB962C8B-B14F-4D97-AF65-F5344CB8AC3E}">
        <p14:creationId xmlns:p14="http://schemas.microsoft.com/office/powerpoint/2010/main" val="1844705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ande bild med text">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5099823" y="0"/>
            <a:ext cx="7084393" cy="4723492"/>
          </a:xfrm>
        </p:spPr>
        <p:txBody>
          <a:bodyPr/>
          <a:lstStyle/>
          <a:p>
            <a:endParaRPr lang="sv-SE"/>
          </a:p>
        </p:txBody>
      </p:sp>
      <p:sp>
        <p:nvSpPr>
          <p:cNvPr id="2" name="Rubrik 1"/>
          <p:cNvSpPr>
            <a:spLocks noGrp="1"/>
          </p:cNvSpPr>
          <p:nvPr>
            <p:ph type="title" hasCustomPrompt="1"/>
          </p:nvPr>
        </p:nvSpPr>
        <p:spPr>
          <a:xfrm>
            <a:off x="838200" y="1128911"/>
            <a:ext cx="3827745" cy="1433232"/>
          </a:xfrm>
        </p:spPr>
        <p:txBody>
          <a:bodyPr anchor="b" anchorCtr="0">
            <a:normAutofit/>
          </a:bodyPr>
          <a:lstStyle>
            <a:lvl1pPr>
              <a:defRPr sz="4000" spc="-150" baseline="0">
                <a:solidFill>
                  <a:schemeClr val="accent3"/>
                </a:solidFill>
                <a:latin typeface="Source Sans Pro Semibold" panose="020B0603030403020204" pitchFamily="34" charset="0"/>
              </a:defRPr>
            </a:lvl1pPr>
          </a:lstStyle>
          <a:p>
            <a:r>
              <a:rPr lang="sv-SE" dirty="0"/>
              <a:t>Rubrik</a:t>
            </a:r>
          </a:p>
        </p:txBody>
      </p:sp>
      <p:sp>
        <p:nvSpPr>
          <p:cNvPr id="3" name="Platshållare för innehåll 2"/>
          <p:cNvSpPr>
            <a:spLocks noGrp="1"/>
          </p:cNvSpPr>
          <p:nvPr>
            <p:ph idx="1"/>
          </p:nvPr>
        </p:nvSpPr>
        <p:spPr>
          <a:xfrm>
            <a:off x="838200" y="2634712"/>
            <a:ext cx="3827745" cy="3542250"/>
          </a:xfrm>
        </p:spPr>
        <p:txBody>
          <a:bodyPr/>
          <a:lstStyle>
            <a:lvl1pPr marL="0" indent="0">
              <a:buNone/>
              <a:defRPr sz="2000">
                <a:latin typeface="Source Sans Pro" panose="020B0503030403020204" pitchFamily="34" charset="0"/>
              </a:defRPr>
            </a:lvl1pPr>
            <a:lvl2pPr>
              <a:defRPr sz="1800">
                <a:latin typeface="Source Sans Pro" panose="020B0503030403020204" pitchFamily="34" charset="0"/>
              </a:defRPr>
            </a:lvl2pPr>
            <a:lvl3pPr>
              <a:defRPr sz="1600">
                <a:latin typeface="Source Sans Pro" panose="020B0503030403020204" pitchFamily="34" charset="0"/>
              </a:defRPr>
            </a:lvl3pPr>
            <a:lvl4pPr>
              <a:defRPr sz="1600">
                <a:latin typeface="Source Sans Pro" panose="020B0503030403020204" pitchFamily="34" charset="0"/>
              </a:defRPr>
            </a:lvl4pPr>
            <a:lvl5pPr>
              <a:defRPr sz="1600">
                <a:latin typeface="Source Sans Pro" panose="020B050303040302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Rektangel 6">
            <a:extLst>
              <a:ext uri="{FF2B5EF4-FFF2-40B4-BE49-F238E27FC236}">
                <a16:creationId xmlns:a16="http://schemas.microsoft.com/office/drawing/2014/main" id="{F76741C6-43D3-4ADE-B7A9-DC22F67F18B0}"/>
              </a:ext>
            </a:extLst>
          </p:cNvPr>
          <p:cNvSpPr/>
          <p:nvPr userDrawn="1"/>
        </p:nvSpPr>
        <p:spPr>
          <a:xfrm>
            <a:off x="5099823" y="4723492"/>
            <a:ext cx="7084394" cy="2134508"/>
          </a:xfrm>
          <a:prstGeom prst="rect">
            <a:avLst/>
          </a:prstGeom>
          <a:solidFill>
            <a:srgbClr val="005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7099BE6B-7AFC-4461-ACF5-D64108E586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69" y="212679"/>
            <a:ext cx="1273361" cy="547399"/>
          </a:xfrm>
          <a:prstGeom prst="rect">
            <a:avLst/>
          </a:prstGeom>
        </p:spPr>
      </p:pic>
    </p:spTree>
    <p:extLst>
      <p:ext uri="{BB962C8B-B14F-4D97-AF65-F5344CB8AC3E}">
        <p14:creationId xmlns:p14="http://schemas.microsoft.com/office/powerpoint/2010/main" val="1911378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lbi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1679944" y="0"/>
            <a:ext cx="10512058" cy="6858000"/>
          </a:xfrm>
        </p:spPr>
        <p:txBody>
          <a:bodyPr/>
          <a:lstStyle/>
          <a:p>
            <a:endParaRPr lang="sv-SE"/>
          </a:p>
        </p:txBody>
      </p:sp>
      <p:sp>
        <p:nvSpPr>
          <p:cNvPr id="7" name="Rektangel 6">
            <a:extLst>
              <a:ext uri="{FF2B5EF4-FFF2-40B4-BE49-F238E27FC236}">
                <a16:creationId xmlns:a16="http://schemas.microsoft.com/office/drawing/2014/main" id="{F76741C6-43D3-4ADE-B7A9-DC22F67F18B0}"/>
              </a:ext>
            </a:extLst>
          </p:cNvPr>
          <p:cNvSpPr/>
          <p:nvPr userDrawn="1"/>
        </p:nvSpPr>
        <p:spPr>
          <a:xfrm>
            <a:off x="1" y="0"/>
            <a:ext cx="1679944" cy="6858000"/>
          </a:xfrm>
          <a:prstGeom prst="rect">
            <a:avLst/>
          </a:prstGeom>
          <a:solidFill>
            <a:srgbClr val="005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17E15A73-46D0-4D7F-8112-A8693DEF85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166" y="188235"/>
            <a:ext cx="1340760" cy="576373"/>
          </a:xfrm>
          <a:prstGeom prst="rect">
            <a:avLst/>
          </a:prstGeom>
        </p:spPr>
      </p:pic>
    </p:spTree>
    <p:extLst>
      <p:ext uri="{BB962C8B-B14F-4D97-AF65-F5344CB8AC3E}">
        <p14:creationId xmlns:p14="http://schemas.microsoft.com/office/powerpoint/2010/main" val="223279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224833"/>
            <a:ext cx="7774172" cy="717553"/>
          </a:xfrm>
        </p:spPr>
        <p:txBody>
          <a:bodyPr anchor="b" anchorCtr="0">
            <a:normAutofit/>
          </a:bodyPr>
          <a:lstStyle>
            <a:lvl1pPr>
              <a:defRPr sz="3200" spc="-150" baseline="0">
                <a:solidFill>
                  <a:schemeClr val="accent3"/>
                </a:solidFill>
                <a:latin typeface="Source Sans Pro Semibold" panose="020B0603030403020204" pitchFamily="34" charset="0"/>
              </a:defRPr>
            </a:lvl1pPr>
          </a:lstStyle>
          <a:p>
            <a:r>
              <a:rPr lang="sv-SE" dirty="0"/>
              <a:t>Rubrik</a:t>
            </a:r>
          </a:p>
        </p:txBody>
      </p:sp>
      <p:sp>
        <p:nvSpPr>
          <p:cNvPr id="6" name="Platshållare för innehåll 5">
            <a:extLst>
              <a:ext uri="{FF2B5EF4-FFF2-40B4-BE49-F238E27FC236}">
                <a16:creationId xmlns:a16="http://schemas.microsoft.com/office/drawing/2014/main" id="{251D4C7A-8179-41C9-8075-7E07771269D6}"/>
              </a:ext>
            </a:extLst>
          </p:cNvPr>
          <p:cNvSpPr>
            <a:spLocks noGrp="1"/>
          </p:cNvSpPr>
          <p:nvPr>
            <p:ph sz="quarter" idx="14"/>
          </p:nvPr>
        </p:nvSpPr>
        <p:spPr>
          <a:xfrm>
            <a:off x="838200" y="951470"/>
            <a:ext cx="9167037" cy="5268577"/>
          </a:xfrm>
        </p:spPr>
        <p:txBody>
          <a:bodyPr/>
          <a:lstStyle>
            <a:lvl1pPr marL="0" indent="0">
              <a:buNone/>
              <a:defRPr/>
            </a:lvl1pPr>
          </a:lstStyle>
          <a:p>
            <a:pPr lvl="0"/>
            <a:endParaRPr lang="sv-SE" dirty="0"/>
          </a:p>
        </p:txBody>
      </p:sp>
      <p:pic>
        <p:nvPicPr>
          <p:cNvPr id="8" name="Bildobjekt 7">
            <a:extLst>
              <a:ext uri="{FF2B5EF4-FFF2-40B4-BE49-F238E27FC236}">
                <a16:creationId xmlns:a16="http://schemas.microsoft.com/office/drawing/2014/main" id="{2405207A-686B-4280-A519-BF69BE0D48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Tree>
    <p:extLst>
      <p:ext uri="{BB962C8B-B14F-4D97-AF65-F5344CB8AC3E}">
        <p14:creationId xmlns:p14="http://schemas.microsoft.com/office/powerpoint/2010/main" val="2399533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Avslutsbild">
    <p:bg>
      <p:bgPr>
        <a:solidFill>
          <a:srgbClr val="00555C"/>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5B88CC4-EE60-49E6-9BAA-C69AF81606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2253" y="2683688"/>
            <a:ext cx="3467493" cy="1490624"/>
          </a:xfrm>
          <a:prstGeom prst="rect">
            <a:avLst/>
          </a:prstGeom>
        </p:spPr>
      </p:pic>
    </p:spTree>
    <p:extLst>
      <p:ext uri="{BB962C8B-B14F-4D97-AF65-F5344CB8AC3E}">
        <p14:creationId xmlns:p14="http://schemas.microsoft.com/office/powerpoint/2010/main" val="3302671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1140108"/>
            <a:ext cx="9371646" cy="1121588"/>
          </a:xfrm>
          <a:prstGeom prst="rect">
            <a:avLst/>
          </a:prstGeom>
        </p:spPr>
        <p:txBody>
          <a:bodyPr vert="horz" lIns="91440" tIns="45720" rIns="91440" bIns="45720" rtlCol="0" anchor="b" anchorCtr="0">
            <a:normAutofit/>
          </a:bodyPr>
          <a:lstStyle/>
          <a:p>
            <a:r>
              <a:rPr lang="sv-SE" dirty="0"/>
              <a:t>Klicka här för att ändra format</a:t>
            </a:r>
          </a:p>
        </p:txBody>
      </p:sp>
      <p:sp>
        <p:nvSpPr>
          <p:cNvPr id="3" name="Platshållare för text 2"/>
          <p:cNvSpPr>
            <a:spLocks noGrp="1"/>
          </p:cNvSpPr>
          <p:nvPr>
            <p:ph type="body" idx="1"/>
          </p:nvPr>
        </p:nvSpPr>
        <p:spPr>
          <a:xfrm>
            <a:off x="838200" y="2306319"/>
            <a:ext cx="9371646" cy="3870643"/>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B33C2-54EE-4A44-9B78-6F01870CE737}" type="slidenum">
              <a:rPr lang="sv-SE" smtClean="0"/>
              <a:t>‹#›</a:t>
            </a:fld>
            <a:endParaRPr lang="sv-SE"/>
          </a:p>
        </p:txBody>
      </p:sp>
    </p:spTree>
    <p:extLst>
      <p:ext uri="{BB962C8B-B14F-4D97-AF65-F5344CB8AC3E}">
        <p14:creationId xmlns:p14="http://schemas.microsoft.com/office/powerpoint/2010/main" val="3418790755"/>
      </p:ext>
    </p:extLst>
  </p:cSld>
  <p:clrMap bg1="lt1" tx1="dk1" bg2="lt2" tx2="dk2" accent1="accent1" accent2="accent2" accent3="accent3" accent4="accent4" accent5="accent5" accent6="accent6" hlink="hlink" folHlink="folHlink"/>
  <p:sldLayoutIdLst>
    <p:sldLayoutId id="2147483727" r:id="rId1"/>
    <p:sldLayoutId id="2147483878" r:id="rId2"/>
    <p:sldLayoutId id="2147483704" r:id="rId3"/>
    <p:sldLayoutId id="2147483659" r:id="rId4"/>
    <p:sldLayoutId id="2147483714" r:id="rId5"/>
    <p:sldLayoutId id="2147483718" r:id="rId6"/>
    <p:sldLayoutId id="2147483722" r:id="rId7"/>
    <p:sldLayoutId id="2147483724" r:id="rId8"/>
    <p:sldLayoutId id="2147483874" r:id="rId9"/>
  </p:sldLayoutIdLst>
  <p:hf hdr="0" dt="0"/>
  <p:txStyles>
    <p:titleStyle>
      <a:lvl1pPr algn="l" defTabSz="914400" rtl="0" eaLnBrk="1" latinLnBrk="0" hangingPunct="1">
        <a:lnSpc>
          <a:spcPct val="90000"/>
        </a:lnSpc>
        <a:spcBef>
          <a:spcPct val="0"/>
        </a:spcBef>
        <a:buNone/>
        <a:defRPr sz="4000" kern="1200">
          <a:solidFill>
            <a:schemeClr val="accent3"/>
          </a:solidFill>
          <a:latin typeface="Source Sans Pro Semibold" panose="020B06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uppsala.se/skolva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3c52imF4khs&amp;feature=youtu.b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antagning.grundskola@uppsala.s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uppsala.se/skolva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5BE707-A281-4675-A470-77ACDB7DDB9D}"/>
              </a:ext>
            </a:extLst>
          </p:cNvPr>
          <p:cNvSpPr>
            <a:spLocks noGrp="1"/>
          </p:cNvSpPr>
          <p:nvPr>
            <p:ph type="ctrTitle"/>
          </p:nvPr>
        </p:nvSpPr>
        <p:spPr/>
        <p:txBody>
          <a:bodyPr/>
          <a:lstStyle/>
          <a:p>
            <a:r>
              <a:rPr lang="sv-SE" dirty="0"/>
              <a:t>Välkommen till Pluggparadiset</a:t>
            </a:r>
          </a:p>
        </p:txBody>
      </p:sp>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8143" y="1613475"/>
            <a:ext cx="2997109" cy="4286870"/>
          </a:xfrm>
          <a:prstGeom prst="rect">
            <a:avLst/>
          </a:prstGeom>
          <a:solidFill>
            <a:schemeClr val="accent3">
              <a:lumMod val="75000"/>
            </a:schemeClr>
          </a:solidFill>
        </p:spPr>
      </p:pic>
    </p:spTree>
    <p:extLst>
      <p:ext uri="{BB962C8B-B14F-4D97-AF65-F5344CB8AC3E}">
        <p14:creationId xmlns:p14="http://schemas.microsoft.com/office/powerpoint/2010/main" val="1957311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0"/>
            <a:ext cx="9371646" cy="1255857"/>
          </a:xfrm>
        </p:spPr>
        <p:txBody>
          <a:bodyPr/>
          <a:lstStyle/>
          <a:p>
            <a:r>
              <a:rPr lang="sv-SE" dirty="0"/>
              <a:t>Arbetspass - Matematik</a:t>
            </a:r>
          </a:p>
        </p:txBody>
      </p:sp>
      <p:sp>
        <p:nvSpPr>
          <p:cNvPr id="3" name="Platshållare för innehåll 2"/>
          <p:cNvSpPr>
            <a:spLocks noGrp="1"/>
          </p:cNvSpPr>
          <p:nvPr>
            <p:ph idx="1"/>
          </p:nvPr>
        </p:nvSpPr>
        <p:spPr>
          <a:xfrm>
            <a:off x="661219" y="1906468"/>
            <a:ext cx="6339349" cy="3599596"/>
          </a:xfrm>
        </p:spPr>
        <p:txBody>
          <a:bodyPr vert="horz" lIns="91440" tIns="45720" rIns="91440" bIns="45720" rtlCol="0" anchor="t">
            <a:noAutofit/>
          </a:bodyPr>
          <a:lstStyle/>
          <a:p>
            <a:pPr marL="342900" indent="-342900" fontAlgn="base">
              <a:buFont typeface="Arial" panose="020B0604020202020204" pitchFamily="34" charset="0"/>
              <a:buChar char="•"/>
            </a:pPr>
            <a:r>
              <a:rPr lang="sv-SE" dirty="0"/>
              <a:t>Praktiska övningar</a:t>
            </a:r>
            <a:r>
              <a:rPr lang="en-US" dirty="0"/>
              <a:t>​</a:t>
            </a:r>
          </a:p>
          <a:p>
            <a:pPr marL="342900" indent="-342900" fontAlgn="base">
              <a:buFont typeface="Arial" panose="020B0604020202020204" pitchFamily="34" charset="0"/>
              <a:buChar char="•"/>
            </a:pPr>
            <a:r>
              <a:rPr lang="sv-SE" dirty="0"/>
              <a:t>Siffror</a:t>
            </a:r>
            <a:r>
              <a:rPr lang="en-US" dirty="0"/>
              <a:t>​</a:t>
            </a:r>
          </a:p>
          <a:p>
            <a:pPr marL="342900" indent="-342900" fontAlgn="base">
              <a:buFont typeface="Arial" panose="020B0604020202020204" pitchFamily="34" charset="0"/>
              <a:buChar char="•"/>
            </a:pPr>
            <a:r>
              <a:rPr lang="sv-SE" dirty="0"/>
              <a:t>Ordningstal, talraden</a:t>
            </a:r>
            <a:r>
              <a:rPr lang="en-US" dirty="0"/>
              <a:t>​</a:t>
            </a:r>
          </a:p>
          <a:p>
            <a:pPr marL="342900" indent="-342900" fontAlgn="base">
              <a:buFont typeface="Arial" panose="020B0604020202020204" pitchFamily="34" charset="0"/>
              <a:buChar char="•"/>
            </a:pPr>
            <a:r>
              <a:rPr lang="sv-SE" dirty="0">
                <a:latin typeface="Source Sans Pro"/>
                <a:ea typeface="Source Sans Pro"/>
              </a:rPr>
              <a:t>Former, sortering, mönster.​</a:t>
            </a:r>
            <a:br>
              <a:rPr lang="sv-SE" dirty="0">
                <a:latin typeface="Source Sans Pro"/>
              </a:rPr>
            </a:br>
            <a:r>
              <a:rPr lang="sv-SE" dirty="0">
                <a:latin typeface="Source Sans Pro"/>
                <a:ea typeface="Source Sans Pro"/>
              </a:rPr>
              <a:t>​</a:t>
            </a:r>
            <a:endParaRPr lang="sv-SE" dirty="0">
              <a:ea typeface="Source Sans Pro" panose="020B0503030403020204" pitchFamily="34" charset="0"/>
            </a:endParaRPr>
          </a:p>
          <a:p>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10</a:t>
            </a:fld>
            <a:endParaRPr lang="sv-SE"/>
          </a:p>
        </p:txBody>
      </p:sp>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5369028" y="946356"/>
            <a:ext cx="2451920" cy="3269226"/>
          </a:xfrm>
          <a:prstGeom prst="rect">
            <a:avLst/>
          </a:prstGeom>
        </p:spPr>
      </p:pic>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873" y="1355008"/>
            <a:ext cx="2880851" cy="3601064"/>
          </a:xfrm>
          <a:prstGeom prst="rect">
            <a:avLst/>
          </a:prstGeom>
        </p:spPr>
      </p:pic>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0197" y="4066941"/>
            <a:ext cx="3309582" cy="2471971"/>
          </a:xfrm>
          <a:prstGeom prst="rect">
            <a:avLst/>
          </a:prstGeom>
        </p:spPr>
      </p:pic>
    </p:spTree>
    <p:extLst>
      <p:ext uri="{BB962C8B-B14F-4D97-AF65-F5344CB8AC3E}">
        <p14:creationId xmlns:p14="http://schemas.microsoft.com/office/powerpoint/2010/main" val="3645189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26690" y="173553"/>
            <a:ext cx="9371646" cy="1255857"/>
          </a:xfrm>
        </p:spPr>
        <p:txBody>
          <a:bodyPr/>
          <a:lstStyle/>
          <a:p>
            <a:r>
              <a:rPr lang="sv-SE" dirty="0"/>
              <a:t>Arbetspass - Svenska</a:t>
            </a:r>
          </a:p>
        </p:txBody>
      </p:sp>
      <p:sp>
        <p:nvSpPr>
          <p:cNvPr id="3" name="Platshållare för innehåll 2"/>
          <p:cNvSpPr>
            <a:spLocks noGrp="1"/>
          </p:cNvSpPr>
          <p:nvPr>
            <p:ph idx="1"/>
          </p:nvPr>
        </p:nvSpPr>
        <p:spPr>
          <a:xfrm>
            <a:off x="779205" y="1699992"/>
            <a:ext cx="9338189" cy="2213248"/>
          </a:xfrm>
        </p:spPr>
        <p:txBody>
          <a:bodyPr/>
          <a:lstStyle/>
          <a:p>
            <a:pPr fontAlgn="base"/>
            <a:r>
              <a:rPr lang="sv-SE" b="1" dirty="0"/>
              <a:t>Svenska </a:t>
            </a:r>
            <a:r>
              <a:rPr lang="sv-SE" dirty="0"/>
              <a:t>​</a:t>
            </a:r>
            <a:br>
              <a:rPr lang="sv-SE" dirty="0"/>
            </a:br>
            <a:r>
              <a:rPr lang="sv-SE" dirty="0"/>
              <a:t>Vi arbetar bl.a. med rim och ramsor, högläsning och bokstavsljud genom Bornholmsmodellen. Skriver, bygger bokstäver, spelar spel mm.</a:t>
            </a:r>
          </a:p>
          <a:p>
            <a:pPr fontAlgn="base"/>
            <a:r>
              <a:rPr lang="sv-SE" dirty="0"/>
              <a:t> Vi använder oss även av digitala hjälpmedel som t.ex. Ipads.​</a:t>
            </a:r>
          </a:p>
          <a:p>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11</a:t>
            </a:fld>
            <a:endParaRPr lang="sv-SE"/>
          </a:p>
        </p:txBody>
      </p:sp>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5152" y="3739318"/>
            <a:ext cx="1944483" cy="2592644"/>
          </a:xfrm>
          <a:prstGeom prst="rect">
            <a:avLst/>
          </a:prstGeom>
        </p:spPr>
      </p:pic>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402856" y="3899919"/>
            <a:ext cx="2001089" cy="2008037"/>
          </a:xfrm>
          <a:prstGeom prst="rect">
            <a:avLst/>
          </a:prstGeom>
        </p:spPr>
      </p:pic>
      <p:pic>
        <p:nvPicPr>
          <p:cNvPr id="8" name="Bildobjekt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644" y="3937201"/>
            <a:ext cx="1745226" cy="1745226"/>
          </a:xfrm>
          <a:prstGeom prst="rect">
            <a:avLst/>
          </a:prstGeom>
        </p:spPr>
      </p:pic>
      <p:pic>
        <p:nvPicPr>
          <p:cNvPr id="9" name="Bildobjekt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1365" y="3864071"/>
            <a:ext cx="2456422" cy="1842317"/>
          </a:xfrm>
          <a:prstGeom prst="rect">
            <a:avLst/>
          </a:prstGeom>
        </p:spPr>
      </p:pic>
      <p:pic>
        <p:nvPicPr>
          <p:cNvPr id="10" name="Bildobjekt 9"/>
          <p:cNvPicPr>
            <a:picLocks noChangeAspect="1"/>
          </p:cNvPicPr>
          <p:nvPr/>
        </p:nvPicPr>
        <p:blipFill rotWithShape="1">
          <a:blip r:embed="rId6" cstate="print">
            <a:extLst>
              <a:ext uri="{28A0092B-C50C-407E-A947-70E740481C1C}">
                <a14:useLocalDpi xmlns:a14="http://schemas.microsoft.com/office/drawing/2010/main" val="0"/>
              </a:ext>
            </a:extLst>
          </a:blip>
          <a:srcRect b="40284"/>
          <a:stretch/>
        </p:blipFill>
        <p:spPr>
          <a:xfrm>
            <a:off x="2320235" y="3913240"/>
            <a:ext cx="1962033" cy="1562206"/>
          </a:xfrm>
          <a:prstGeom prst="rect">
            <a:avLst/>
          </a:prstGeom>
        </p:spPr>
      </p:pic>
    </p:spTree>
    <p:extLst>
      <p:ext uri="{BB962C8B-B14F-4D97-AF65-F5344CB8AC3E}">
        <p14:creationId xmlns:p14="http://schemas.microsoft.com/office/powerpoint/2010/main" val="2343851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0"/>
            <a:ext cx="9371646" cy="1255857"/>
          </a:xfrm>
        </p:spPr>
        <p:txBody>
          <a:bodyPr/>
          <a:lstStyle/>
          <a:p>
            <a:r>
              <a:rPr lang="sv-SE" dirty="0"/>
              <a:t>Arbetspass - Högläsning</a:t>
            </a:r>
          </a:p>
        </p:txBody>
      </p:sp>
      <p:sp>
        <p:nvSpPr>
          <p:cNvPr id="3" name="Platshållare för innehåll 2"/>
          <p:cNvSpPr>
            <a:spLocks noGrp="1"/>
          </p:cNvSpPr>
          <p:nvPr>
            <p:ph idx="1"/>
          </p:nvPr>
        </p:nvSpPr>
        <p:spPr>
          <a:xfrm>
            <a:off x="651387" y="1473851"/>
            <a:ext cx="7529052" cy="846562"/>
          </a:xfrm>
        </p:spPr>
        <p:txBody>
          <a:bodyPr/>
          <a:lstStyle/>
          <a:p>
            <a:r>
              <a:rPr lang="sv-SE" dirty="0"/>
              <a:t>Vi har högläsning varje dag där eleverna får ta del av många olika bokgenrer. ​</a:t>
            </a:r>
          </a:p>
        </p:txBody>
      </p:sp>
      <p:sp>
        <p:nvSpPr>
          <p:cNvPr id="4" name="Platshållare för bildnummer 3"/>
          <p:cNvSpPr>
            <a:spLocks noGrp="1"/>
          </p:cNvSpPr>
          <p:nvPr>
            <p:ph type="sldNum" sz="quarter" idx="12"/>
          </p:nvPr>
        </p:nvSpPr>
        <p:spPr/>
        <p:txBody>
          <a:bodyPr/>
          <a:lstStyle/>
          <a:p>
            <a:fld id="{D02B33C2-54EE-4A44-9B78-6F01870CE737}" type="slidenum">
              <a:rPr lang="sv-SE" smtClean="0"/>
              <a:t>12</a:t>
            </a:fld>
            <a:endParaRPr lang="sv-SE"/>
          </a:p>
        </p:txBody>
      </p:sp>
      <p:pic>
        <p:nvPicPr>
          <p:cNvPr id="5" name="Bildobjekt 4"/>
          <p:cNvPicPr>
            <a:picLocks noChangeAspect="1"/>
          </p:cNvPicPr>
          <p:nvPr/>
        </p:nvPicPr>
        <p:blipFill rotWithShape="1">
          <a:blip r:embed="rId2" cstate="print">
            <a:extLst>
              <a:ext uri="{28A0092B-C50C-407E-A947-70E740481C1C}">
                <a14:useLocalDpi xmlns:a14="http://schemas.microsoft.com/office/drawing/2010/main" val="0"/>
              </a:ext>
            </a:extLst>
          </a:blip>
          <a:srcRect l="438" t="2864" r="5266" b="-658"/>
          <a:stretch/>
        </p:blipFill>
        <p:spPr>
          <a:xfrm>
            <a:off x="3026259" y="2882503"/>
            <a:ext cx="1925893" cy="2663127"/>
          </a:xfrm>
          <a:prstGeom prst="rect">
            <a:avLst/>
          </a:prstGeom>
        </p:spPr>
      </p:pic>
      <p:pic>
        <p:nvPicPr>
          <p:cNvPr id="6" name="Bildobjekt 5"/>
          <p:cNvPicPr>
            <a:picLocks noChangeAspect="1"/>
          </p:cNvPicPr>
          <p:nvPr/>
        </p:nvPicPr>
        <p:blipFill rotWithShape="1">
          <a:blip r:embed="rId3" cstate="print">
            <a:extLst>
              <a:ext uri="{28A0092B-C50C-407E-A947-70E740481C1C}">
                <a14:useLocalDpi xmlns:a14="http://schemas.microsoft.com/office/drawing/2010/main" val="0"/>
              </a:ext>
            </a:extLst>
          </a:blip>
          <a:srcRect l="8422" t="8940" r="8998" b="654"/>
          <a:stretch/>
        </p:blipFill>
        <p:spPr>
          <a:xfrm>
            <a:off x="950959" y="2882503"/>
            <a:ext cx="1818968" cy="2655164"/>
          </a:xfrm>
          <a:prstGeom prst="rect">
            <a:avLst/>
          </a:prstGeom>
        </p:spPr>
      </p:pic>
      <p:pic>
        <p:nvPicPr>
          <p:cNvPr id="7" name="Bildobjekt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059" y="2831690"/>
            <a:ext cx="1922668" cy="2705977"/>
          </a:xfrm>
          <a:prstGeom prst="rect">
            <a:avLst/>
          </a:prstGeom>
        </p:spPr>
      </p:pic>
      <p:pic>
        <p:nvPicPr>
          <p:cNvPr id="8" name="Bildobjekt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17059" y="2778223"/>
            <a:ext cx="1889944" cy="2732449"/>
          </a:xfrm>
          <a:prstGeom prst="rect">
            <a:avLst/>
          </a:prstGeom>
        </p:spPr>
      </p:pic>
      <p:pic>
        <p:nvPicPr>
          <p:cNvPr id="9" name="Bildobjekt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8484" y="2857096"/>
            <a:ext cx="1773243" cy="2653576"/>
          </a:xfrm>
          <a:prstGeom prst="rect">
            <a:avLst/>
          </a:prstGeom>
        </p:spPr>
      </p:pic>
    </p:spTree>
    <p:extLst>
      <p:ext uri="{BB962C8B-B14F-4D97-AF65-F5344CB8AC3E}">
        <p14:creationId xmlns:p14="http://schemas.microsoft.com/office/powerpoint/2010/main" val="487489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173553"/>
            <a:ext cx="9371646" cy="1255857"/>
          </a:xfrm>
        </p:spPr>
        <p:txBody>
          <a:bodyPr/>
          <a:lstStyle/>
          <a:p>
            <a:r>
              <a:rPr lang="sv-SE" dirty="0"/>
              <a:t>Arbetspass – Digitala verktyg och programmering</a:t>
            </a:r>
          </a:p>
        </p:txBody>
      </p:sp>
      <p:pic>
        <p:nvPicPr>
          <p:cNvPr id="5" name="Platshållare för innehåll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81189" y="3188631"/>
            <a:ext cx="2326734" cy="2326734"/>
          </a:xfrm>
        </p:spPr>
      </p:pic>
      <p:sp>
        <p:nvSpPr>
          <p:cNvPr id="4" name="Platshållare för bildnummer 3"/>
          <p:cNvSpPr>
            <a:spLocks noGrp="1"/>
          </p:cNvSpPr>
          <p:nvPr>
            <p:ph type="sldNum" sz="quarter" idx="12"/>
          </p:nvPr>
        </p:nvSpPr>
        <p:spPr/>
        <p:txBody>
          <a:bodyPr/>
          <a:lstStyle/>
          <a:p>
            <a:fld id="{D02B33C2-54EE-4A44-9B78-6F01870CE737}" type="slidenum">
              <a:rPr lang="sv-SE" smtClean="0"/>
              <a:t>13</a:t>
            </a:fld>
            <a:endParaRPr lang="sv-SE"/>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446841" y="3376136"/>
            <a:ext cx="2154364" cy="2154364"/>
          </a:xfrm>
          <a:prstGeom prst="rect">
            <a:avLst/>
          </a:prstGeom>
        </p:spPr>
      </p:pic>
      <p:pic>
        <p:nvPicPr>
          <p:cNvPr id="7" name="Bildobjekt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305938"/>
            <a:ext cx="2294761" cy="2294761"/>
          </a:xfrm>
          <a:prstGeom prst="rect">
            <a:avLst/>
          </a:prstGeom>
        </p:spPr>
      </p:pic>
      <p:sp>
        <p:nvSpPr>
          <p:cNvPr id="10" name="textruta 9"/>
          <p:cNvSpPr txBox="1"/>
          <p:nvPr/>
        </p:nvSpPr>
        <p:spPr>
          <a:xfrm>
            <a:off x="953729" y="1750142"/>
            <a:ext cx="8809703" cy="1200329"/>
          </a:xfrm>
          <a:prstGeom prst="rect">
            <a:avLst/>
          </a:prstGeom>
          <a:noFill/>
        </p:spPr>
        <p:txBody>
          <a:bodyPr wrap="square" rtlCol="0">
            <a:spAutoFit/>
          </a:bodyPr>
          <a:lstStyle/>
          <a:p>
            <a:r>
              <a:rPr lang="sv-SE" sz="2400" dirty="0"/>
              <a:t>Vi arbetar med både analog och digital programmering i förskoleklass. Vi jobbar också med QR-koder på olika sätt och i olika ämnen. </a:t>
            </a:r>
          </a:p>
        </p:txBody>
      </p:sp>
    </p:spTree>
    <p:extLst>
      <p:ext uri="{BB962C8B-B14F-4D97-AF65-F5344CB8AC3E}">
        <p14:creationId xmlns:p14="http://schemas.microsoft.com/office/powerpoint/2010/main" val="902984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0"/>
            <a:ext cx="9371646" cy="1255857"/>
          </a:xfrm>
        </p:spPr>
        <p:txBody>
          <a:bodyPr/>
          <a:lstStyle/>
          <a:p>
            <a:r>
              <a:rPr lang="sv-SE" dirty="0"/>
              <a:t>Arbetspass - Värdegrund</a:t>
            </a:r>
          </a:p>
        </p:txBody>
      </p:sp>
      <p:sp>
        <p:nvSpPr>
          <p:cNvPr id="3" name="Platshållare för innehåll 2"/>
          <p:cNvSpPr>
            <a:spLocks noGrp="1"/>
          </p:cNvSpPr>
          <p:nvPr>
            <p:ph idx="1"/>
          </p:nvPr>
        </p:nvSpPr>
        <p:spPr>
          <a:xfrm>
            <a:off x="838200" y="1867140"/>
            <a:ext cx="10036278" cy="3304628"/>
          </a:xfrm>
        </p:spPr>
        <p:txBody>
          <a:bodyPr/>
          <a:lstStyle/>
          <a:p>
            <a:pPr fontAlgn="base"/>
            <a:r>
              <a:rPr lang="sv-SE" dirty="0"/>
              <a:t>Varje vecka har vi ett arbetspass som fördjupar sig i värdegrunden. ​</a:t>
            </a:r>
          </a:p>
          <a:p>
            <a:pPr fontAlgn="base"/>
            <a:r>
              <a:rPr lang="sv-SE" dirty="0"/>
              <a:t>T.ex. genom diskussioner, läsning och lekar samt arbetsmaterial.</a:t>
            </a:r>
          </a:p>
          <a:p>
            <a:pPr fontAlgn="base"/>
            <a:r>
              <a:rPr lang="sv-SE" dirty="0"/>
              <a:t>Några saker vi brukar jobba med är;</a:t>
            </a:r>
          </a:p>
          <a:p>
            <a:pPr marL="342900" indent="-342900" fontAlgn="base">
              <a:buFont typeface="Arial" panose="020B0604020202020204" pitchFamily="34" charset="0"/>
              <a:buChar char="•"/>
            </a:pPr>
            <a:r>
              <a:rPr lang="sv-SE" dirty="0"/>
              <a:t>Vänskap</a:t>
            </a:r>
          </a:p>
          <a:p>
            <a:pPr marL="342900" indent="-342900" fontAlgn="base">
              <a:buFont typeface="Arial" panose="020B0604020202020204" pitchFamily="34" charset="0"/>
              <a:buChar char="•"/>
            </a:pPr>
            <a:r>
              <a:rPr lang="sv-SE" dirty="0"/>
              <a:t>Känslor</a:t>
            </a:r>
          </a:p>
          <a:p>
            <a:pPr marL="342900" indent="-342900" fontAlgn="base">
              <a:buFont typeface="Arial" panose="020B0604020202020204" pitchFamily="34" charset="0"/>
              <a:buChar char="•"/>
            </a:pPr>
            <a:r>
              <a:rPr lang="sv-SE" dirty="0"/>
              <a:t>Allas lika värde</a:t>
            </a:r>
          </a:p>
          <a:p>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14</a:t>
            </a:fld>
            <a:endParaRPr lang="sv-SE"/>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3473" y="3073402"/>
            <a:ext cx="2196127" cy="2709649"/>
          </a:xfrm>
          <a:prstGeom prst="rect">
            <a:avLst/>
          </a:prstGeom>
        </p:spPr>
      </p:pic>
    </p:spTree>
    <p:extLst>
      <p:ext uri="{BB962C8B-B14F-4D97-AF65-F5344CB8AC3E}">
        <p14:creationId xmlns:p14="http://schemas.microsoft.com/office/powerpoint/2010/main" val="4065862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00549" y="173553"/>
            <a:ext cx="9371646" cy="1255857"/>
          </a:xfrm>
        </p:spPr>
        <p:txBody>
          <a:bodyPr/>
          <a:lstStyle/>
          <a:p>
            <a:r>
              <a:rPr lang="sv-SE" dirty="0"/>
              <a:t>Elevens val</a:t>
            </a:r>
          </a:p>
        </p:txBody>
      </p:sp>
      <p:sp>
        <p:nvSpPr>
          <p:cNvPr id="3" name="Platshållare för innehåll 2"/>
          <p:cNvSpPr>
            <a:spLocks noGrp="1"/>
          </p:cNvSpPr>
          <p:nvPr>
            <p:ph idx="1"/>
          </p:nvPr>
        </p:nvSpPr>
        <p:spPr>
          <a:xfrm>
            <a:off x="700549" y="1621334"/>
            <a:ext cx="9859296" cy="1023543"/>
          </a:xfrm>
        </p:spPr>
        <p:txBody>
          <a:bodyPr vert="horz" lIns="91440" tIns="45720" rIns="91440" bIns="45720" rtlCol="0" anchor="t">
            <a:noAutofit/>
          </a:bodyPr>
          <a:lstStyle/>
          <a:p>
            <a:r>
              <a:rPr lang="sv-SE" dirty="0">
                <a:latin typeface="Source Sans Pro"/>
                <a:ea typeface="Source Sans Pro"/>
              </a:rPr>
              <a:t>Varje dag har vi en stund som vi har planerat utifrån vad eleverna är mest intresserade av att lära sig. Vi skapar då lekfulla lärstationer utifrån vad de har önskat göra eller lära sig mer av. </a:t>
            </a:r>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15</a:t>
            </a:fld>
            <a:endParaRPr lang="sv-SE"/>
          </a:p>
        </p:txBody>
      </p:sp>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054" y="2644877"/>
            <a:ext cx="3034481" cy="4045974"/>
          </a:xfrm>
          <a:prstGeom prst="rect">
            <a:avLst/>
          </a:prstGeom>
        </p:spPr>
      </p:pic>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4899" y="3106994"/>
            <a:ext cx="3490381" cy="2617785"/>
          </a:xfrm>
          <a:prstGeom prst="rect">
            <a:avLst/>
          </a:prstGeom>
        </p:spPr>
      </p:pic>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369" y="2779714"/>
            <a:ext cx="2819399" cy="3759198"/>
          </a:xfrm>
          <a:prstGeom prst="rect">
            <a:avLst/>
          </a:prstGeom>
        </p:spPr>
      </p:pic>
    </p:spTree>
    <p:extLst>
      <p:ext uri="{BB962C8B-B14F-4D97-AF65-F5344CB8AC3E}">
        <p14:creationId xmlns:p14="http://schemas.microsoft.com/office/powerpoint/2010/main" val="3499578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0"/>
            <a:ext cx="9371646" cy="1255857"/>
          </a:xfrm>
        </p:spPr>
        <p:txBody>
          <a:bodyPr/>
          <a:lstStyle/>
          <a:p>
            <a:r>
              <a:rPr lang="sv-SE" dirty="0"/>
              <a:t>Arbetspass - Aktivitetstund</a:t>
            </a:r>
          </a:p>
        </p:txBody>
      </p:sp>
      <p:sp>
        <p:nvSpPr>
          <p:cNvPr id="3" name="Platshållare för innehåll 2"/>
          <p:cNvSpPr>
            <a:spLocks noGrp="1"/>
          </p:cNvSpPr>
          <p:nvPr>
            <p:ph idx="1"/>
          </p:nvPr>
        </p:nvSpPr>
        <p:spPr>
          <a:xfrm>
            <a:off x="838200" y="1454185"/>
            <a:ext cx="8453284" cy="1367674"/>
          </a:xfrm>
        </p:spPr>
        <p:txBody>
          <a:bodyPr vert="horz" lIns="91440" tIns="45720" rIns="91440" bIns="45720" rtlCol="0" anchor="t">
            <a:noAutofit/>
          </a:bodyPr>
          <a:lstStyle/>
          <a:p>
            <a:r>
              <a:rPr lang="sv-SE" dirty="0">
                <a:latin typeface="Source Sans Pro"/>
                <a:ea typeface="Source Sans Pro"/>
              </a:rPr>
              <a:t>I  leken utvecklar barn sin fantasi, kreativitet samt förmåga att samspela med andra.​</a:t>
            </a:r>
          </a:p>
        </p:txBody>
      </p:sp>
      <p:sp>
        <p:nvSpPr>
          <p:cNvPr id="4" name="Platshållare för bildnummer 3"/>
          <p:cNvSpPr>
            <a:spLocks noGrp="1"/>
          </p:cNvSpPr>
          <p:nvPr>
            <p:ph type="sldNum" sz="quarter" idx="12"/>
          </p:nvPr>
        </p:nvSpPr>
        <p:spPr/>
        <p:txBody>
          <a:bodyPr/>
          <a:lstStyle/>
          <a:p>
            <a:fld id="{D02B33C2-54EE-4A44-9B78-6F01870CE737}" type="slidenum">
              <a:rPr lang="sv-SE" smtClean="0"/>
              <a:t>16</a:t>
            </a:fld>
            <a:endParaRPr lang="sv-SE"/>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853454" y="2807957"/>
            <a:ext cx="3632198" cy="2724149"/>
          </a:xfrm>
          <a:prstGeom prst="rect">
            <a:avLst/>
          </a:prstGeom>
        </p:spPr>
      </p:pic>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210294" y="2780861"/>
            <a:ext cx="3704452" cy="2778340"/>
          </a:xfrm>
          <a:prstGeom prst="rect">
            <a:avLst/>
          </a:prstGeom>
        </p:spPr>
      </p:pic>
      <p:pic>
        <p:nvPicPr>
          <p:cNvPr id="7" name="Bildobjekt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87583" y="2844082"/>
            <a:ext cx="3632199" cy="2724149"/>
          </a:xfrm>
          <a:prstGeom prst="rect">
            <a:avLst/>
          </a:prstGeom>
        </p:spPr>
      </p:pic>
    </p:spTree>
    <p:extLst>
      <p:ext uri="{BB962C8B-B14F-4D97-AF65-F5344CB8AC3E}">
        <p14:creationId xmlns:p14="http://schemas.microsoft.com/office/powerpoint/2010/main" val="2408680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41555" y="0"/>
            <a:ext cx="9371646" cy="1255857"/>
          </a:xfrm>
        </p:spPr>
        <p:txBody>
          <a:bodyPr/>
          <a:lstStyle/>
          <a:p>
            <a:r>
              <a:rPr lang="sv-SE" dirty="0"/>
              <a:t>Arbetspass - Tema</a:t>
            </a:r>
          </a:p>
        </p:txBody>
      </p:sp>
      <p:sp>
        <p:nvSpPr>
          <p:cNvPr id="3" name="Platshållare för innehåll 2"/>
          <p:cNvSpPr>
            <a:spLocks noGrp="1"/>
          </p:cNvSpPr>
          <p:nvPr>
            <p:ph idx="1"/>
          </p:nvPr>
        </p:nvSpPr>
        <p:spPr>
          <a:xfrm>
            <a:off x="710380" y="1434519"/>
            <a:ext cx="10262419" cy="5133429"/>
          </a:xfrm>
        </p:spPr>
        <p:txBody>
          <a:bodyPr/>
          <a:lstStyle/>
          <a:p>
            <a:r>
              <a:rPr lang="sv-SE" b="1" dirty="0"/>
              <a:t>Tema</a:t>
            </a:r>
            <a:r>
              <a:rPr lang="sv-SE" dirty="0"/>
              <a:t> ger möjlighet till ett mångsidigt och sammanhängande lärande.</a:t>
            </a:r>
          </a:p>
          <a:p>
            <a:r>
              <a:rPr lang="sv-SE" dirty="0"/>
              <a:t>Under läsåret brukar vi gå igenom lite olika temaarbeten som t.ex.</a:t>
            </a:r>
          </a:p>
          <a:p>
            <a:pPr marL="342900" indent="-342900">
              <a:buFont typeface="Arial" panose="020B0604020202020204" pitchFamily="34" charset="0"/>
              <a:buChar char="•"/>
            </a:pPr>
            <a:r>
              <a:rPr lang="sv-SE" dirty="0"/>
              <a:t>Boktema</a:t>
            </a:r>
          </a:p>
          <a:p>
            <a:pPr marL="342900" indent="-342900">
              <a:buFont typeface="Arial" panose="020B0604020202020204" pitchFamily="34" charset="0"/>
              <a:buChar char="•"/>
            </a:pPr>
            <a:r>
              <a:rPr lang="sv-SE" dirty="0"/>
              <a:t>Tellus</a:t>
            </a:r>
          </a:p>
          <a:p>
            <a:pPr marL="342900" indent="-342900">
              <a:buFont typeface="Arial" panose="020B0604020202020204" pitchFamily="34" charset="0"/>
              <a:buChar char="•"/>
            </a:pPr>
            <a:r>
              <a:rPr lang="sv-SE" dirty="0"/>
              <a:t>Djur</a:t>
            </a:r>
          </a:p>
          <a:p>
            <a:pPr marL="342900" indent="-342900">
              <a:buFont typeface="Arial" panose="020B0604020202020204" pitchFamily="34" charset="0"/>
              <a:buChar char="•"/>
            </a:pPr>
            <a:r>
              <a:rPr lang="sv-SE" dirty="0"/>
              <a:t>Barnkonventionen</a:t>
            </a:r>
            <a:br>
              <a:rPr lang="sv-SE" dirty="0"/>
            </a:br>
            <a:endParaRPr lang="sv-SE" dirty="0"/>
          </a:p>
          <a:p>
            <a:r>
              <a:rPr lang="sv-SE" dirty="0"/>
              <a:t>… och några fler. Vi brukar givetvis också </a:t>
            </a:r>
            <a:br>
              <a:rPr lang="sv-SE" dirty="0"/>
            </a:br>
            <a:r>
              <a:rPr lang="sv-SE" dirty="0"/>
              <a:t>lyssna in elevernas önskan och intressen i detta. </a:t>
            </a:r>
          </a:p>
          <a:p>
            <a:pPr marL="342900" indent="-342900">
              <a:buFont typeface="Arial" panose="020B0604020202020204" pitchFamily="34" charset="0"/>
              <a:buChar char="•"/>
            </a:pPr>
            <a:endParaRPr lang="sv-SE" dirty="0"/>
          </a:p>
          <a:p>
            <a:endParaRPr lang="sv-SE" dirty="0"/>
          </a:p>
          <a:p>
            <a:r>
              <a:rPr lang="sv-SE" dirty="0"/>
              <a:t>​</a:t>
            </a:r>
          </a:p>
        </p:txBody>
      </p:sp>
      <p:sp>
        <p:nvSpPr>
          <p:cNvPr id="4" name="Platshållare för bildnummer 3"/>
          <p:cNvSpPr>
            <a:spLocks noGrp="1"/>
          </p:cNvSpPr>
          <p:nvPr>
            <p:ph type="sldNum" sz="quarter" idx="12"/>
          </p:nvPr>
        </p:nvSpPr>
        <p:spPr/>
        <p:txBody>
          <a:bodyPr/>
          <a:lstStyle/>
          <a:p>
            <a:fld id="{D02B33C2-54EE-4A44-9B78-6F01870CE737}" type="slidenum">
              <a:rPr lang="sv-SE" smtClean="0"/>
              <a:t>17</a:t>
            </a:fld>
            <a:endParaRPr lang="sv-SE"/>
          </a:p>
        </p:txBody>
      </p:sp>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5798" y="2652371"/>
            <a:ext cx="1786516" cy="1786516"/>
          </a:xfrm>
          <a:prstGeom prst="rect">
            <a:avLst/>
          </a:prstGeom>
        </p:spPr>
      </p:pic>
      <p:sp>
        <p:nvSpPr>
          <p:cNvPr id="6" name="AutoShape 2" descr="8 Sidor - Olagligt att fånga vilda djur"/>
          <p:cNvSpPr>
            <a:spLocks noChangeAspect="1" noChangeArrowheads="1"/>
          </p:cNvSpPr>
          <p:nvPr/>
        </p:nvSpPr>
        <p:spPr bwMode="auto">
          <a:xfrm>
            <a:off x="63500" y="-136525"/>
            <a:ext cx="2924175" cy="1571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7" name="AutoShape 4" descr="8 Sidor - Olagligt att fånga vilda djur"/>
          <p:cNvSpPr>
            <a:spLocks noChangeAspect="1" noChangeArrowheads="1"/>
          </p:cNvSpPr>
          <p:nvPr/>
        </p:nvSpPr>
        <p:spPr bwMode="auto">
          <a:xfrm>
            <a:off x="215900" y="15875"/>
            <a:ext cx="2924175" cy="1571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4980" y="2710903"/>
            <a:ext cx="2501631" cy="1340874"/>
          </a:xfrm>
          <a:prstGeom prst="rect">
            <a:avLst/>
          </a:prstGeom>
        </p:spPr>
      </p:pic>
      <p:pic>
        <p:nvPicPr>
          <p:cNvPr id="10" name="Bildobjekt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9592" y="2710903"/>
            <a:ext cx="1800225" cy="2543175"/>
          </a:xfrm>
          <a:prstGeom prst="rect">
            <a:avLst/>
          </a:prstGeom>
        </p:spPr>
      </p:pic>
    </p:spTree>
    <p:extLst>
      <p:ext uri="{BB962C8B-B14F-4D97-AF65-F5344CB8AC3E}">
        <p14:creationId xmlns:p14="http://schemas.microsoft.com/office/powerpoint/2010/main" val="40933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173553"/>
            <a:ext cx="9371646" cy="1255857"/>
          </a:xfrm>
        </p:spPr>
        <p:txBody>
          <a:bodyPr/>
          <a:lstStyle/>
          <a:p>
            <a:r>
              <a:rPr lang="sv-SE" dirty="0"/>
              <a:t>Arbetspass - Bild</a:t>
            </a:r>
          </a:p>
        </p:txBody>
      </p:sp>
      <p:sp>
        <p:nvSpPr>
          <p:cNvPr id="3" name="Platshållare för innehåll 2"/>
          <p:cNvSpPr>
            <a:spLocks noGrp="1"/>
          </p:cNvSpPr>
          <p:nvPr>
            <p:ph idx="1"/>
          </p:nvPr>
        </p:nvSpPr>
        <p:spPr>
          <a:xfrm>
            <a:off x="838200" y="1680327"/>
            <a:ext cx="8118988" cy="836731"/>
          </a:xfrm>
        </p:spPr>
        <p:txBody>
          <a:bodyPr/>
          <a:lstStyle/>
          <a:p>
            <a:r>
              <a:rPr lang="sv-SE" dirty="0"/>
              <a:t>Vi arbetar med olika material och tekniker, klipper &amp; klistrar samt ritar &amp; målar.​</a:t>
            </a:r>
          </a:p>
        </p:txBody>
      </p:sp>
      <p:sp>
        <p:nvSpPr>
          <p:cNvPr id="4" name="Platshållare för bildnummer 3"/>
          <p:cNvSpPr>
            <a:spLocks noGrp="1"/>
          </p:cNvSpPr>
          <p:nvPr>
            <p:ph type="sldNum" sz="quarter" idx="12"/>
          </p:nvPr>
        </p:nvSpPr>
        <p:spPr/>
        <p:txBody>
          <a:bodyPr/>
          <a:lstStyle/>
          <a:p>
            <a:fld id="{D02B33C2-54EE-4A44-9B78-6F01870CE737}" type="slidenum">
              <a:rPr lang="sv-SE" smtClean="0"/>
              <a:t>18</a:t>
            </a:fld>
            <a:endParaRPr lang="sv-SE"/>
          </a:p>
        </p:txBody>
      </p:sp>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7099" y="2697839"/>
            <a:ext cx="2790511" cy="3720682"/>
          </a:xfrm>
          <a:prstGeom prst="rect">
            <a:avLst/>
          </a:prstGeom>
        </p:spPr>
      </p:pic>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2735" y="2697839"/>
            <a:ext cx="3273514" cy="3599645"/>
          </a:xfrm>
          <a:prstGeom prst="rect">
            <a:avLst/>
          </a:prstGeom>
        </p:spPr>
      </p:pic>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329" y="2697839"/>
            <a:ext cx="2030309" cy="3388330"/>
          </a:xfrm>
          <a:prstGeom prst="rect">
            <a:avLst/>
          </a:prstGeom>
        </p:spPr>
      </p:pic>
    </p:spTree>
    <p:extLst>
      <p:ext uri="{BB962C8B-B14F-4D97-AF65-F5344CB8AC3E}">
        <p14:creationId xmlns:p14="http://schemas.microsoft.com/office/powerpoint/2010/main" val="3190449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268092"/>
            <a:ext cx="9371646" cy="1255857"/>
          </a:xfrm>
        </p:spPr>
        <p:txBody>
          <a:bodyPr/>
          <a:lstStyle/>
          <a:p>
            <a:r>
              <a:rPr lang="sv-SE" dirty="0"/>
              <a:t>Arbetspass - Naturskola</a:t>
            </a:r>
          </a:p>
        </p:txBody>
      </p:sp>
      <p:sp>
        <p:nvSpPr>
          <p:cNvPr id="3" name="Platshållare för innehåll 2"/>
          <p:cNvSpPr>
            <a:spLocks noGrp="1"/>
          </p:cNvSpPr>
          <p:nvPr>
            <p:ph idx="1"/>
          </p:nvPr>
        </p:nvSpPr>
        <p:spPr>
          <a:xfrm>
            <a:off x="838200" y="1670496"/>
            <a:ext cx="9371646" cy="1043207"/>
          </a:xfrm>
        </p:spPr>
        <p:txBody>
          <a:bodyPr/>
          <a:lstStyle/>
          <a:p>
            <a:r>
              <a:rPr lang="sv-SE" dirty="0"/>
              <a:t>Vi är ute i skogen och naturen där vi leker och lär.</a:t>
            </a:r>
            <a:r>
              <a:rPr lang="sv-SE" b="1" dirty="0"/>
              <a:t> </a:t>
            </a:r>
            <a:r>
              <a:rPr lang="sv-SE" dirty="0"/>
              <a:t>Allemansrätten, hitta vilse, vi lär om djur och växter och hur vi tar hand om naturen på bästa sätt och mycket mer. </a:t>
            </a:r>
          </a:p>
        </p:txBody>
      </p:sp>
      <p:sp>
        <p:nvSpPr>
          <p:cNvPr id="4" name="Platshållare för bildnummer 3"/>
          <p:cNvSpPr>
            <a:spLocks noGrp="1"/>
          </p:cNvSpPr>
          <p:nvPr>
            <p:ph type="sldNum" sz="quarter" idx="12"/>
          </p:nvPr>
        </p:nvSpPr>
        <p:spPr/>
        <p:txBody>
          <a:bodyPr/>
          <a:lstStyle/>
          <a:p>
            <a:fld id="{D02B33C2-54EE-4A44-9B78-6F01870CE737}" type="slidenum">
              <a:rPr lang="sv-SE" smtClean="0"/>
              <a:t>19</a:t>
            </a:fld>
            <a:endParaRPr lang="sv-SE"/>
          </a:p>
        </p:txBody>
      </p:sp>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578957" y="3311281"/>
            <a:ext cx="3225441" cy="2409126"/>
          </a:xfrm>
          <a:prstGeom prst="rect">
            <a:avLst/>
          </a:prstGeom>
        </p:spPr>
      </p:pic>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35933" y="3351944"/>
            <a:ext cx="3178886" cy="2374353"/>
          </a:xfrm>
          <a:prstGeom prst="rect">
            <a:avLst/>
          </a:prstGeom>
        </p:spPr>
      </p:pic>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0802" y="3093371"/>
            <a:ext cx="3451123" cy="2588342"/>
          </a:xfrm>
          <a:prstGeom prst="rect">
            <a:avLst/>
          </a:prstGeom>
        </p:spPr>
      </p:pic>
    </p:spTree>
    <p:extLst>
      <p:ext uri="{BB962C8B-B14F-4D97-AF65-F5344CB8AC3E}">
        <p14:creationId xmlns:p14="http://schemas.microsoft.com/office/powerpoint/2010/main" val="2746246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4A046D-902F-4F0C-88B3-00F59DAD6964}"/>
              </a:ext>
            </a:extLst>
          </p:cNvPr>
          <p:cNvSpPr>
            <a:spLocks noGrp="1"/>
          </p:cNvSpPr>
          <p:nvPr>
            <p:ph type="title"/>
          </p:nvPr>
        </p:nvSpPr>
        <p:spPr>
          <a:xfrm>
            <a:off x="661219" y="228645"/>
            <a:ext cx="9371646" cy="1255857"/>
          </a:xfrm>
        </p:spPr>
        <p:txBody>
          <a:bodyPr/>
          <a:lstStyle/>
          <a:p>
            <a:r>
              <a:rPr lang="sv-SE" dirty="0"/>
              <a:t>Denna presentation innehåller</a:t>
            </a:r>
          </a:p>
        </p:txBody>
      </p:sp>
      <p:sp>
        <p:nvSpPr>
          <p:cNvPr id="3" name="Platshållare för innehåll 2">
            <a:extLst>
              <a:ext uri="{FF2B5EF4-FFF2-40B4-BE49-F238E27FC236}">
                <a16:creationId xmlns:a16="http://schemas.microsoft.com/office/drawing/2014/main" id="{68313A5E-3B22-4632-BC7A-12CC28E11FA9}"/>
              </a:ext>
            </a:extLst>
          </p:cNvPr>
          <p:cNvSpPr>
            <a:spLocks noGrp="1"/>
          </p:cNvSpPr>
          <p:nvPr>
            <p:ph idx="1"/>
          </p:nvPr>
        </p:nvSpPr>
        <p:spPr>
          <a:xfrm>
            <a:off x="661219" y="1706855"/>
            <a:ext cx="9371646" cy="4792267"/>
          </a:xfrm>
        </p:spPr>
        <p:txBody>
          <a:bodyPr/>
          <a:lstStyle/>
          <a:p>
            <a:pPr marL="342900" indent="-342900">
              <a:buFont typeface="Wingdings" panose="05000000000000000000" pitchFamily="2" charset="2"/>
              <a:buChar char="v"/>
            </a:pPr>
            <a:r>
              <a:rPr lang="sv-SE" dirty="0"/>
              <a:t>Information Pluggparadiset</a:t>
            </a:r>
            <a:br>
              <a:rPr lang="sv-SE" dirty="0"/>
            </a:br>
            <a:endParaRPr lang="sv-SE" dirty="0"/>
          </a:p>
          <a:p>
            <a:pPr marL="342900" indent="-342900">
              <a:buFont typeface="Wingdings" panose="05000000000000000000" pitchFamily="2" charset="2"/>
              <a:buChar char="v"/>
            </a:pPr>
            <a:r>
              <a:rPr lang="sv-SE" dirty="0"/>
              <a:t>Förskoleklass</a:t>
            </a:r>
            <a:br>
              <a:rPr lang="sv-SE" dirty="0"/>
            </a:br>
            <a:endParaRPr lang="sv-SE" dirty="0"/>
          </a:p>
          <a:p>
            <a:pPr marL="342900" indent="-342900">
              <a:buFont typeface="Wingdings" panose="05000000000000000000" pitchFamily="2" charset="2"/>
              <a:buChar char="v"/>
            </a:pPr>
            <a:r>
              <a:rPr lang="sv-SE" dirty="0"/>
              <a:t>Fritidsverksamheten</a:t>
            </a:r>
            <a:br>
              <a:rPr lang="sv-SE" dirty="0"/>
            </a:br>
            <a:endParaRPr lang="sv-SE" dirty="0"/>
          </a:p>
          <a:p>
            <a:pPr marL="342900" indent="-342900">
              <a:buFont typeface="Wingdings" panose="05000000000000000000" pitchFamily="2" charset="2"/>
              <a:buChar char="v"/>
            </a:pPr>
            <a:r>
              <a:rPr lang="sv-SE" dirty="0"/>
              <a:t>Skolvalet</a:t>
            </a:r>
            <a:br>
              <a:rPr lang="sv-SE" dirty="0"/>
            </a:br>
            <a:endParaRPr lang="sv-SE" dirty="0"/>
          </a:p>
          <a:p>
            <a:pPr marL="342900" indent="-342900">
              <a:buFont typeface="Wingdings" panose="05000000000000000000" pitchFamily="2" charset="2"/>
              <a:buChar char="v"/>
            </a:pPr>
            <a:r>
              <a:rPr lang="sv-SE" dirty="0"/>
              <a:t>Förväntansdokument</a:t>
            </a:r>
            <a:br>
              <a:rPr lang="sv-SE" dirty="0"/>
            </a:br>
            <a:endParaRPr lang="sv-SE" dirty="0"/>
          </a:p>
          <a:p>
            <a:pPr marL="342900" indent="-342900">
              <a:buFont typeface="Wingdings" panose="05000000000000000000" pitchFamily="2" charset="2"/>
              <a:buChar char="v"/>
            </a:pPr>
            <a:r>
              <a:rPr lang="sv-SE" dirty="0"/>
              <a:t>Viktiga datum</a:t>
            </a:r>
          </a:p>
        </p:txBody>
      </p:sp>
      <p:sp>
        <p:nvSpPr>
          <p:cNvPr id="4" name="Platshållare för bildnummer 3">
            <a:extLst>
              <a:ext uri="{FF2B5EF4-FFF2-40B4-BE49-F238E27FC236}">
                <a16:creationId xmlns:a16="http://schemas.microsoft.com/office/drawing/2014/main" id="{6088FC0A-986A-439C-B88F-3CB5A5D94506}"/>
              </a:ext>
            </a:extLst>
          </p:cNvPr>
          <p:cNvSpPr>
            <a:spLocks noGrp="1"/>
          </p:cNvSpPr>
          <p:nvPr>
            <p:ph type="sldNum" sz="quarter" idx="12"/>
          </p:nvPr>
        </p:nvSpPr>
        <p:spPr/>
        <p:txBody>
          <a:bodyPr/>
          <a:lstStyle/>
          <a:p>
            <a:fld id="{D02B33C2-54EE-4A44-9B78-6F01870CE737}" type="slidenum">
              <a:rPr lang="sv-SE" smtClean="0"/>
              <a:t>2</a:t>
            </a:fld>
            <a:endParaRPr lang="sv-SE"/>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1666" y="1706855"/>
            <a:ext cx="2997109" cy="4286870"/>
          </a:xfrm>
          <a:prstGeom prst="rect">
            <a:avLst/>
          </a:prstGeom>
          <a:solidFill>
            <a:schemeClr val="accent3">
              <a:lumMod val="75000"/>
            </a:schemeClr>
          </a:solidFill>
        </p:spPr>
      </p:pic>
    </p:spTree>
    <p:extLst>
      <p:ext uri="{BB962C8B-B14F-4D97-AF65-F5344CB8AC3E}">
        <p14:creationId xmlns:p14="http://schemas.microsoft.com/office/powerpoint/2010/main" val="285669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85869"/>
            <a:ext cx="9371646" cy="1255857"/>
          </a:xfrm>
        </p:spPr>
        <p:txBody>
          <a:bodyPr/>
          <a:lstStyle/>
          <a:p>
            <a:r>
              <a:rPr lang="sv-SE" dirty="0"/>
              <a:t>Arbetspass - Idrott</a:t>
            </a:r>
          </a:p>
        </p:txBody>
      </p:sp>
      <p:sp>
        <p:nvSpPr>
          <p:cNvPr id="3" name="Platshållare för innehåll 2"/>
          <p:cNvSpPr>
            <a:spLocks noGrp="1"/>
          </p:cNvSpPr>
          <p:nvPr>
            <p:ph idx="1"/>
          </p:nvPr>
        </p:nvSpPr>
        <p:spPr>
          <a:xfrm>
            <a:off x="838200" y="1434520"/>
            <a:ext cx="9859297" cy="3244861"/>
          </a:xfrm>
        </p:spPr>
        <p:txBody>
          <a:bodyPr vert="horz" lIns="91440" tIns="45720" rIns="91440" bIns="45720" rtlCol="0" anchor="t">
            <a:noAutofit/>
          </a:bodyPr>
          <a:lstStyle/>
          <a:p>
            <a:pPr fontAlgn="base"/>
            <a:r>
              <a:rPr lang="sv-SE" dirty="0">
                <a:latin typeface="Source Sans Pro"/>
                <a:ea typeface="Source Sans Pro"/>
              </a:rPr>
              <a:t>I förskoleklass har eleverna idrott en gång i veckan. Där får de träna på grovmotoriska rörelser samt röra på kroppen och samspela på olika sätt genom;  </a:t>
            </a:r>
            <a:r>
              <a:rPr lang="en-US" dirty="0">
                <a:latin typeface="Source Sans Pro"/>
                <a:ea typeface="Source Sans Pro"/>
              </a:rPr>
              <a:t>​</a:t>
            </a:r>
          </a:p>
          <a:p>
            <a:pPr marL="342900" indent="-342900" fontAlgn="base">
              <a:buFont typeface="Arial" panose="020B0604020202020204" pitchFamily="34" charset="0"/>
              <a:buChar char="•"/>
            </a:pPr>
            <a:r>
              <a:rPr lang="sv-SE" dirty="0"/>
              <a:t>Lekar</a:t>
            </a:r>
            <a:r>
              <a:rPr lang="en-US" dirty="0"/>
              <a:t>​</a:t>
            </a:r>
          </a:p>
          <a:p>
            <a:pPr marL="342900" indent="-342900" fontAlgn="base">
              <a:buFont typeface="Arial" panose="020B0604020202020204" pitchFamily="34" charset="0"/>
              <a:buChar char="•"/>
            </a:pPr>
            <a:r>
              <a:rPr lang="sv-SE" dirty="0"/>
              <a:t>Redskapsgymnastik</a:t>
            </a:r>
            <a:r>
              <a:rPr lang="en-US" dirty="0"/>
              <a:t>​</a:t>
            </a:r>
          </a:p>
          <a:p>
            <a:pPr marL="342900" indent="-342900" fontAlgn="base">
              <a:buFont typeface="Arial" panose="020B0604020202020204" pitchFamily="34" charset="0"/>
              <a:buChar char="•"/>
            </a:pPr>
            <a:r>
              <a:rPr lang="sv-SE" dirty="0"/>
              <a:t>Bollekar</a:t>
            </a:r>
            <a:r>
              <a:rPr lang="en-US" dirty="0"/>
              <a:t>​</a:t>
            </a:r>
          </a:p>
          <a:p>
            <a:pPr marL="342900" indent="-342900" fontAlgn="base">
              <a:buFont typeface="Arial" panose="020B0604020202020204" pitchFamily="34" charset="0"/>
              <a:buChar char="•"/>
            </a:pPr>
            <a:r>
              <a:rPr lang="sv-SE" dirty="0"/>
              <a:t>Simundervisning</a:t>
            </a:r>
            <a:r>
              <a:rPr lang="en-US" dirty="0"/>
              <a:t>​</a:t>
            </a:r>
          </a:p>
          <a:p>
            <a:pPr fontAlgn="base"/>
            <a:r>
              <a:rPr lang="sv-SE" dirty="0"/>
              <a:t>​</a:t>
            </a:r>
          </a:p>
          <a:p>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20</a:t>
            </a:fld>
            <a:endParaRPr lang="sv-SE"/>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887018" y="2752093"/>
            <a:ext cx="4064000" cy="3048000"/>
          </a:xfrm>
          <a:prstGeom prst="rect">
            <a:avLst/>
          </a:prstGeom>
        </p:spPr>
      </p:pic>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613444" y="2752093"/>
            <a:ext cx="4064000" cy="3048000"/>
          </a:xfrm>
          <a:prstGeom prst="rect">
            <a:avLst/>
          </a:prstGeom>
        </p:spPr>
      </p:pic>
    </p:spTree>
    <p:extLst>
      <p:ext uri="{BB962C8B-B14F-4D97-AF65-F5344CB8AC3E}">
        <p14:creationId xmlns:p14="http://schemas.microsoft.com/office/powerpoint/2010/main" val="2790489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199" y="140273"/>
            <a:ext cx="9371646" cy="1255857"/>
          </a:xfrm>
        </p:spPr>
        <p:txBody>
          <a:bodyPr/>
          <a:lstStyle/>
          <a:p>
            <a:r>
              <a:rPr lang="sv-SE" dirty="0"/>
              <a:t>Fritidsverksamheten</a:t>
            </a:r>
          </a:p>
        </p:txBody>
      </p:sp>
      <p:sp>
        <p:nvSpPr>
          <p:cNvPr id="3" name="Platshållare för innehåll 2"/>
          <p:cNvSpPr>
            <a:spLocks noGrp="1"/>
          </p:cNvSpPr>
          <p:nvPr>
            <p:ph idx="1"/>
          </p:nvPr>
        </p:nvSpPr>
        <p:spPr>
          <a:xfrm>
            <a:off x="712360" y="1749152"/>
            <a:ext cx="9623323" cy="3825737"/>
          </a:xfrm>
        </p:spPr>
        <p:txBody>
          <a:bodyPr/>
          <a:lstStyle/>
          <a:p>
            <a:pPr fontAlgn="base"/>
            <a:r>
              <a:rPr lang="sv-SE" dirty="0"/>
              <a:t>Fritidsverksamheten startar 13.15 </a:t>
            </a:r>
            <a:r>
              <a:rPr lang="en-US" dirty="0"/>
              <a:t>​</a:t>
            </a:r>
          </a:p>
          <a:p>
            <a:pPr fontAlgn="base"/>
            <a:r>
              <a:rPr lang="sv-SE" dirty="0"/>
              <a:t>FRITIDSHEMMET:​</a:t>
            </a:r>
          </a:p>
          <a:p>
            <a:pPr marL="342900" indent="-342900" fontAlgn="base">
              <a:buFont typeface="Arial" panose="020B0604020202020204" pitchFamily="34" charset="0"/>
              <a:buChar char="•"/>
            </a:pPr>
            <a:r>
              <a:rPr lang="sv-SE" dirty="0"/>
              <a:t>Fritidshemmets uppdrag enligt Skollagen (lgr11): Erbjuda elever en meningsfull fritid samt stimulera deras utveckling och lärande. ​</a:t>
            </a:r>
          </a:p>
          <a:p>
            <a:pPr marL="342900" indent="-342900" fontAlgn="base">
              <a:buFont typeface="Arial" panose="020B0604020202020204" pitchFamily="34" charset="0"/>
              <a:buChar char="•"/>
            </a:pPr>
            <a:r>
              <a:rPr lang="sv-SE" dirty="0"/>
              <a:t>Undervisningen i fritidshemmet utgår ifrån helhetssynen på eleverna, elevernas behov, intressen och erfarenheter. ​</a:t>
            </a:r>
          </a:p>
          <a:p>
            <a:pPr marL="342900" indent="-342900" fontAlgn="base">
              <a:buFont typeface="Arial" panose="020B0604020202020204" pitchFamily="34" charset="0"/>
              <a:buChar char="•"/>
            </a:pPr>
            <a:r>
              <a:rPr lang="sv-SE" dirty="0"/>
              <a:t>Undervisningen ska också kontinuerligt utmana eleverna vidare genom att inspirera till nya upptäckter. ​</a:t>
            </a:r>
          </a:p>
          <a:p>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21</a:t>
            </a:fld>
            <a:endParaRPr lang="sv-SE"/>
          </a:p>
        </p:txBody>
      </p:sp>
    </p:spTree>
    <p:extLst>
      <p:ext uri="{BB962C8B-B14F-4D97-AF65-F5344CB8AC3E}">
        <p14:creationId xmlns:p14="http://schemas.microsoft.com/office/powerpoint/2010/main" val="2276595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På Pluggparadiset gör vi detta genom att erbjuda varierande lärandeaktiviteter inomhus och utomhus:</a:t>
            </a:r>
          </a:p>
        </p:txBody>
      </p:sp>
      <p:sp>
        <p:nvSpPr>
          <p:cNvPr id="4" name="Platshållare för bildnummer 3"/>
          <p:cNvSpPr>
            <a:spLocks noGrp="1"/>
          </p:cNvSpPr>
          <p:nvPr>
            <p:ph type="sldNum" sz="quarter" idx="12"/>
          </p:nvPr>
        </p:nvSpPr>
        <p:spPr/>
        <p:txBody>
          <a:bodyPr/>
          <a:lstStyle/>
          <a:p>
            <a:fld id="{D02B33C2-54EE-4A44-9B78-6F01870CE737}" type="slidenum">
              <a:rPr lang="sv-SE" smtClean="0"/>
              <a:t>22</a:t>
            </a:fld>
            <a:endParaRPr lang="sv-SE"/>
          </a:p>
        </p:txBody>
      </p:sp>
      <p:sp>
        <p:nvSpPr>
          <p:cNvPr id="5" name="AutoShape 2" descr="data:image/jpg;base64,%20/9j/4AAQSkZJRgABAQEAYABgAAD/2wBDAAUDBAQEAwUEBAQFBQUGBwwIBwcHBw8LCwkMEQ8SEhEPERETFhwXExQaFRERGCEYGh0dHx8fExciJCIeJBweHx7/2wBDAQUFBQcGBw4ICA4eFBEUHh4eHh4eHh4eHh4eHh4eHh4eHh4eHh4eHh4eHh4eHh4eHh4eHh4eHh4eHh4eHh4eHh7/wAARCAHsA2s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Cooor6g+JCiiigAooooAKKKKACiiigAooooAKKKKACiiigAooooAKKKKACiqdzqmn27mOW8iEg6xq25/++Rk01by6mQNZ6Pfzg9GkUQr/wCPkH9Kh1Irqb0sLWq/BFsvUVWMOvMMra2EI9JLhmI/JcULa69uOTpeO3MlT7aJ2LJsY/sfiizRVYw68p/49dOlHfbcOp/VTUTXV9EM3Oi3ij1iZJR+hz+lNVYkzyjGwV3Tfy1/IvUVQh1jT5JhA0/kTHpFOhiY/QNjP4Vfq1JPY4alOdN8s1ZhRRRTICiiigAooooAKKKKACiijB9DQAUUg5PHNLg+lABRRRQAUUUUAFFFFABRRRQAUUUUAFFFFABRRRQAUUUUAFFFFABRRRQAUUUUAFFFFABRRRQAUUUUAFFFFABRRRQAUUUUAFFFFABRRRQAUVDdXVvaqDcTJHnoCeW+g6n8KntbXWL3b9i0i4KN/wAtbk+QgH0Pzf8AjtZTrU6fxM1p4epV+CNxKK1YPCeryENc6pa2690gty5/76Y/0qceDwCTJrl+3sqRKB/47XJUzOjBXZ2xyqvLsjDorbbwja9f7V1TP/XRP/iarTeFJl/49tcu0PpLDHIP0AP6158uJcHB2lf7jV5LiLaNfiZtFSXGgeJIRm3vNLvAP4ZInhJ/EFh+lUpX1K0H/Ey0a7h9XgHnx/mnP5gV00M+y+u7Rqq/np+Zz1MsxNNXcb+mpZoqva3lrckrBcRyMOqg/MPqOoqxXrRkpK6ZwuLi7MKKKKYgooooAKKKKACiiigAooooAKKQHPSloAKKKKACiiigAooooAKKKKACiiigAooooAKKKKACiiigAooooAKKKKACiiigAooooAKKKKACimSyRxRNLK6pGgLMzHAA9TVnRNEutcVbq9aay0s/diGUmuV9SeqIfT7x9qxrV40ldnRhsLUxErQKUMl1fXLWuk2jXkqnbJJnbDEf9t/X2GT7VqQ+E1dN2tX8t4x6wQkxQj2wPmb8T+Fa2na34Zj1OfwrpOoaat/YRB5tOglXzYEOMMyDkA5HJ9RUWv69pekTWEOpX0drJqN0tpZq+f30zAkIMd8A/lXmvETqvV2R9Tgsso0dWrvzC3sbGwi8uxtILZfSKML/ACqOTrU8rZ45qk1zAbs2nnxfaAnmGHeN4TON23rjPGa3pqx7nLYD3oNKRg9MUYPoa2NIxDtUbdKk5rL8Q6zpmg6cdQ1i8js7TzEiMsmcbnYKo49SQKex1RskSXtvBcwmO4hjmQ/wyKGH61iS6PJbfNpN7LZEdImPmQn22t0/AiugfpUEgrZRT3NJ4ajXjy1YprzMJNaks5RDrVuLbJwtzES0DfU9U/Hj3rZBBAKkEHoR3qtcrGysrqHBGCCOCKwwLzQ2MlipudPzl7Tq0Y9Yj/7KePTFacjWq1R8tmnCtourg/8AwH/L/I6aiobK6t720jurWVZYZBlWFTUJnxLTTswpCQoLMQAOpPQVSe9kuLp7LSoReXSHEh3bYof99vX/AGRk1o2XhuCVlm1u4bUZAciIjbbqfZP4vqxNYTrqO2p6mCyiviVzWtHuyhb3j3zmPR7OfUmzgvCAIlPvIfl/LJ9q2bTwtrlz817qlnYKf4LaMyuP+BNgf+O1twSJDGscSqiKMKqjAA9hUwufeuKpVrS62PepZHRp7q78zOj8EaOMG8vdTvDnkSXbID+CbRUp8IeFFHOkQvj/AJ6Oz/zNXPtPvTHuM/xVzezm92dkMFGOyKE3hbwtt2roVivGMqmD+YqjP4U8P8mO1mgPrFdSr/Jq13m96geXNbQpWOiOGp9VcwJ/DCoM2WtapbkdA0omX8Q4J/WqUtn4ms+FWw1RB/EGNvIfw5X9RXTs9NJrqimtmTPKsJW+KC+WhysmsQ2xC6nbXOmnpunT92T/AL65X8yK0Y3SRBJG6uh6MpyD+NasoVlKsoYEcgjINc/eeG7ZJGudImk0u4PJ8nmJz/tRng/hg1rGpJb6nlYrhhWvQl8n/mXaKxk1a4sbhbXXoUtmY4juo8m3lPpk/cPsfwJrZraM1LY+XxGGq4efJVjZhRRRVGAUUUUAFFFFABRRRQAUUUUAFFFFABRRRQAUUUUAFFFFABRRRQAUUUUAFFFFABRRRQAUUUUAFFFV7m4dZorS1h+0Xs+fJhBxkDqzHso7n+tZ1asKUHObskVCEqklGKu2PubiG2j8yZ9oJwBjJY9gAOSfYVe0zQdW1TElwzaTaHoCA1w4+h4T8cn2FWrPT9L8NWM2v+IL63823jMk97OQkVunfbnhF9+p7mn+GfiF4I8TaidN8O+LdF1a8EZkMFpeJK4UYy2FOccj86+PxXErqtqgvdXX+tj6TC5RCmlKrq/wN3RtD0jSfns7RRMfvzv88r/VzzWmZAKrbzSF68yWcnqqkloidpKiZqjLU0mvLxGZSqdTSMLDmamk0hNMmkjhieWV1SNFLMzHAUDqSa8irXci0h1Ia5fT/iF4O1DS01Sz12CSykExjn2OFkEShpGUkfMoBByOD2JrpIZUmhSaNg0bqGVh0IIyDXLWjOPxJopWKOraNpeqAfb7GGdh91yuHX6MOR+dYV34cvLXL6XqDSJ/z73hLj8JPvD8d1dYahk6VyxzrG5c+bD1GvLp92xFTDUq6tUjc4iK9/0v7FeW8lnd4yIpOjj1Rhww+nPqBVuptavNBvtZHha8uIZNRktjeJakkSCINt8xSOmGIGQc1QYT6dcJaXkhkjkO23uCPvn+43+179/rX3nCniDSzSssFjY+zrP4f5Z+l9n5dej6HzmZZK6EXVo6x690WaKKK/SjwQooooAKKKKACiiigAooooAKKKKACiiigAooooAKKKKACiiigAooooAKKKKACiiigAooooAKKKKACiiigAooooAKKKz9T867uodGtnaN7kFppV6xQj7xHuc7R9Se1TKSirmtChOvUVOG7LWh2S69ffarhc6TayfulPS6lU/ePqikcepHoK7S7upVt5GhQSyqhKIW2hmxwM9snvWbaLDbW0dvboscUahEReigDgVxnxJ8eXPhnW9A0LT7GznvtbeYRT3939mtYREm5t77WO49AoHNeZUXM+aR99h8FTwtJRR554Y+F/xJ0XxXpHjqfVNEudZm1K5n1q0jiaN2gueJE8/cRIECR7F2LjHWoJfhL4rXwR4Tjug+q67Ya8NQ1bztalHmwL5wVI5DnYdsij5QO/NVNZ+L2s6t9m1uxa80uybwlq93NZwzIc3FtIEWSOQoQRwdrbcYPSpvDHxY1q3+I0ug3bSX8epNpUNm17OsUFp5loJZC0gTmRj91cDcemKxjGBoo09iG4+G3xObRtPgbUJW09dRvp30dNUZ3toZQogUTMR5hjwxwTgFsjNXpPhr4v0zxk3iHT411a9m8KjTvtd9qjoyXiqRulCEb1K4XK4wfm4PNdF4U+LceufEa28Mx2FvJZXwu/sd9BM5ybdtrBldFznnlcgEY561U+IXxe1PwxrPii3tfDVtfWfhtbB7qZ78xvIt0doCLsIyD6nFaqNNK9zVQpW5rmh8EfDHi7w3qGvP4ik2WN59lksrb7X53kuqMJsDooJ2ngnPXrXMad8LvFbarpN3qmoXUif2/fzamE1mcB9OlyYogAwHBxkDGPWtS5+L19aXGs6TqGj6fba3p+qxafFALuSWO48yAzAqVj3ZCjkEAd81l6Z8Yde1jXvA8tnpenWuka7ZXk91FNcky77dirKjBcEjGVH8ecHbiq/d2Sv/AFcu1KyV/wCrmPN8Nfig2iaHYXmr3F1b2lrd27wwamRLDI8xaGYOxAYrGQuSSVx0NP8AGvwy8d6ze6nFO41gy3dhNZajcas0Yggh2eZEYANpYsrNnGCTmr9v8d7+bwjqXij/AIQ9/sEGnte27faWA4mWPypCUADENuyu4cYNW9R+JOqaL4t1H+344bLyPD0F6toLwyWoeW6MaDKxb95BUEjI7Ad6ajSa3Y1Gi1uz2GRhgk9KqyyE8ZwK8TX4oaxr+t+GbeKNtKZPFEul6lDE+9LhFty45ZQQM446givWbi6VQRmvSw6VX4T2MKlWvyk8sijvVSSZcms671BF/irKuNYRSfmFetSwkpdD26OBnLoaC3a6FqLXajGm3LD7Uq/8sX/56j2P8X51sRTS67K8VnM0Omodst0hw057rGew9W/AetcPLdyazdwaNDIVFyx8916rEOW/Pp+NegQT21nbR2tuixQxKFRF6KB0FeficM41XCPzPlsw4bw8swdXl1W66X/4Y2LCK1sbVLW0hWGFBwqjj/6596tLP6NXO/2kmfvfrT01FCfvfrWP1R9ju+oyS2OkW46CpBNXgPxi0jWvEvxH8L2+nWa3Fn/Z98s7XEkyW0bkLsZ2i53DqvuKk0WP4m6DqP8Awjdnrd1qVpo3huO4hmmtFK6leh5B5LSvkhcbR13YA5HNcc4tSa5Tz5wlGTTie9CXPQ5prMfWvm3wQ/j9Y7xPDcNxBdnw5umnvdEW1FpfI+9bSLKjzIyWkH8WM53VuyeM/iPfeH31p9N1rS01LUo7aytorFTJYxJD88koMUjYeXIHyngDoDmslNW2OdyVtme5lj60wmvLYfEPxAm/Z1m157GeLxollIVgFn+8MqylVPlEdSoBxjvWHquufFDRofFM8upPcW+j2thqsE1zYRxJOhUtd2wIAHCg4P3gQBmqdRLoS3a2h7dmkZgBzgfWvBdW8ZfEq58I2Gr6db6tFPrf2y/sBb2KSJbW4A+zQSYicl2X5udoO4jcMV1HxAm8Rav8I/DV3Jovn6vcXmlzX1qbTf5RLoZTsP3dvJz2xTVVO9kaQqLXTY9PdlUjcQM8DJqJ5I/M8veu/G7bnnHrivnzW7nx54g8daF/a9trBk07xnv+wppe20t7RNwimFwF+fcDzlj16DFQ6FrnxcS38Qa1HosX9vyWMrXNlLpzK6zJIFiET+WFdQmflMj7uoxyKFX12NFiNdmfQF7FDcwSW88aSxOCrowyGFcysknhq9S2uJZJNHnYJBI5ybVz0Rj12HsT06V5tZa78VbzT9NihvrjZd63BbvdNpZ8+3tmhYymRXijXAfbhguBnBJr1u6t1k0z7FfObsGIRyvIoBk4wSQOAT14rpp/vfhVmLEYKlmVJ05K3Z9jRorn/CF5Ion0W7kMlxZY8uQ9ZYT90/UdD9K6CtU7n5lisNUwtaVGotUFFFFM5wooqW0tp7qUR28Zdvbt9aTaSuxxi5OyRFSV01j4bjADXkpY/wBxOB+da9vp9lbgeVbRg+uMn9a4p4+nHSOp6NLK6stZOxwgRm6Kx+goZWX7ykfUV6IFUdABQyqwwygj3FY/2i/5fxOj+yP7/wCH/BPOqK7q50uwuAfMtkB9VGD+lYuoeG2UF7OTd/sP1/A1vTx1OWktDmq5ZWgrx1Ofop0sckUhjlRkcdQRimjnpXYnpc85pp2CijB9D+VJTAWiiigAooooAKKKKACiiigAooooAKKKKAIL65S0tXnZWfGAqL952JwFHuSQK6HwnpDadbPdXm19RusNcOOdo7Rr/sr+pye9c/p8QvvFdtCwzFYR/apB28xsrGP/AEM/gK7UNxX5bxpnv+0rAwekbN+r/wAl+Z9VkuDUaXtpLV/kTOFZCrgMp6gjIrxmz8C+MtH8CeOrHS7PTJNU1nxLc39mrXDIDaSyRnG5dpV9qt8ucZ4PFXpfixer8QZfAX/CPp/bg1YW6p9qO06eYTL9tzt7Abdv97jNP8AeONVuPgJ/wmcVlea3qKLcNHaz3UYlnZZ2RV8wKq9uPlz25NeFSlXoQUmlq47vvdrrtoew7Ms/CDw3408NeC/EWm6tMkt1NfXE2jxzXZlWGJo12Rsw5UB93C9M8V5tD8M/i7JoPiO2S8GnS6pp9kscMWrOFju47lXmdCCSgMYYA5JPANWfF3xuuLjwlBqml3sUeow2t/Je2FnLIjIItqsT5tudroTxnC5/vDpo+I/j9caXaatdafoFndWejWunvN9u1MQXVw10iMpjjCEMFDjJ4yQcdK9KH11SclBXk/ya792R7o3xL8MfGqR+KbHRbrUW0y61a1vdIgXVyQAsGJVmEhyY2l5KBhnqPSrJ+HPxFl1vS7eTVYbXRNRh0+bxDHa38w+zzWud0dtuJYRy4QNyOhznNaFn8Z7++8c6holj4SnmsLDUZdOnuPNYSxukZfzWXZtEZIxjduxzjtXSfDLx5qvij4a/8JzquhQ6daTWhu7W3tro3EskaqxbPyqA2V4Az17VhUr4unG8orp66rTrvpcaUWecDwB8Wp/EWrak01vp/wBt03VrWVbfU38qWWVW+yuoJLDadvzEgrzgAV6RoHgeSz+DUnhS7e4n1K80vZfSTX8shkuzCqs3mE7gu5R0wMdq4fTv2gJBYQ6lqfhu3e1vdBudbtI9M1D7TNFHCAfLnXYBGxyOckA5HajXviB42vLv4eXGnjRIZNY1Z0azstU86GaI2rSKk0nl5Ug4Pyg5xxRVji52Uko2/S77guVGLB8JPGuleF/DulxWzapbWvh97Sawj16W1W11JiP9KVh99QAAFGNuOBzXZ+BPh74qtPHlnrHi/WbjVIbHQbK3idL+VUkvoy3mytECA2QQMtnPpmtXw38QdT8SfBO+8bafpNva6pBBeYtJZy8Qlt2dD84XJXKEjj2964rS/jnrGmeBvD2teKdDspzrWjSXNncWF0WW4vV27bUpt/du4YEDLYwRzionUxtaMopK92vO+7tr/XW40oo3viF4F8Zar8QDLomsSW/hnWvsn9tr9tdJbf7PJuPkAdPNXCNgjoTzXMHwL8WJvGl5rEN5baP58WpwtJBfu8TeajC1cRsSSVbaTnG0jgYroH+J2vatJ4r0yDTdL0qTQbWWG7aXUv8AShci2Mm6GLZ86K2AGJG7BOOK5Twb8eLyL4WXGr6npcl9caNpunLcPNP5dxeXNwqfvTGF+WDLf6znPOBXBU+vqk1CEXsun2tF1t2X3eZXu3ND4TfD7xRofxBsPEGsaallFB4dOnXTPq73slxdeajNL833VbaTgH8K9e1Szh1Cxms58hJFxkdVPZh7g4I+leVn4t+JJp9G02LwbCNT1XU57CDz7x4oHEcIlEqkx79pyQQVBGO+RXraFiimQAPgbgDkA1+XcSVMfHGQxVe0ZfZs7v3W9d299vTQ7aKg4uKOa0e4mmtTHdY+1QO0M+O7r3+hGD+NXaq3qC28WSbeFvbUSEf7cZ2k/wDfLL+VWq/qjhfNv7XymhjHvJa+q0f4pn55mOG+rYmVNbdAooor3ziCiiigAooooAKKKKACiiigAooooAKKKKACiiigAooooAKKKKACiiigAooooAKKKKACiiigAooooAKKKKACqfhc+fe6lqZ/5aTfZ4j/ANM4+P1bdVwdazPB0ir4csyOCVLH3JYk/qaymuZpH1HC2HVTETm+i/M6YSVV1XTtN1e1+y6rp9pfQbg3lXMKyLn1wwPNNWWpBJzUumfbukRPpOkuiRtpdiypCbdFNumFiPWMDHCnuvSmyaPo8iur6TYMHKFgbZDuKDCE8fwjp6dqsiSgvU8hPs12KdromiWd417aaPp9vdMzM00VsiuS33juAzk9/WludN0u4NwbjTbOY3IUTmSBW80L93dkfNjtnpVktTGfiqUF2LVNdile6Lol55n2zSNPuPNkWWTzbZG3uowrHI5IHANRvo+ilLVf7JsNtpJ5lsPs6YgfOdycfKc85FW3fHU1WlmAHWtY0k+htCin0KX9h+H42ujHommIbv8A4+dtqg84Zz8/Hzc8896i1Oy0q6803WnWc/mRCGTzIFbfGDkIcjlc846VNPcgA81iahqKpiJd0k0hxHEgLO59ABya6qdCNrvY7aWFja8tEI1ppFoqfZ9NsYRE/mJ5duq7XxjcMDg44z1xWVq2sJGDucD8a6TTvBXiDVNsuoSppNsedp+ec/h91fxJ+ldDp3gHwvY/PNZtqE3/AD0vG8z9Puj8qpZjhaDtFcz8tvvLWbYLDu0E5vy0X3/8A8RuNU1DUJTHptndXbZx+5jLfyqSLwf46viG/sxrcEZBmkC/1r6DSG3to/Lt4IoUHRY0Cj9KrzNk1uuIK+1KEYr73/XyNpcWYmKtRpxivvf6L8DyPwr4L8VaTdSXky2Ukjx7ApuCNvOT0BrXutL8WMTstLVvpc/4iu8c02uR4yvKbqN6vyX+R40s3xUqsqjlq99F/keY3dl4wg5/sd5B/wBMpVb+tZ0mq6zYljeaVfwAdWaFsfnXrwpa6I5nVWkoxfy/4J6NDPK+0oRfyf6M8qsPFsLEKZMHoQTg10mn64kgGJB+dbmraDoupA/bdNtpW/vbMN+Y5rk9U8EG3ZptCvniPXyJzuQ+wbqP1rZYrD1dJx5fxX9fed0cbha+lSHL6ar9H+Z1lrfq+PmrTguNw615bZareWF59i1OF7afsG6MPVT3FdhpmorIgO6sa+EVuaOqMMTgFy88HdPqdYkue9VNd0fSNes1sta0211G1WRZBDcxCRN46HB4yKht7jcOtXI5MivMnTseNUo2LCYRQiAKoAAAGAB6UE1Hv4o3GoUTPlHE1BM2ac7VBI+BVxWprCOpHM529azLyTrVyduM1kahLwa7qELs9DDU7s5/V7v7BqtjqitjyJgkuO8TcMD+h/Cu+ry/xRIrWc6sRjYf5V6FoEjTaFp8zElnto2JPc7RVY2j7OcZL7S/L/hz43j7ARo1aOIW8k0/lb/MvUUUVyH58W9KsZb+5EScKOXb0FdpZWkFnAIoECjue5Pqag0SzWysEjx+8YbnPvV6vDxWIdWVlsfTYHCKhDmfxMKKKK5TuCiiigAooooAr3Nna3Lq1xAkjL0JFSRwQxriOGNPooFSUU+Z2tcXJG97ajdikfMqn6iq1xp1lcD95bRk+oGD+lW6KFJrZilCMlaSuc5qHhvgvZSHP9x/6GufnikhlaOaNkcdQRXodUdX06G/g2sAsoHyP6f/AFq7qGNlF2nqjzMVlkJLmpaPt0OHoqW5tri2crNE6YOMkcGoq9ZNNXR4Li4uzQUU6KOSaQRxIzuegAya3rHw3IwDXkuz/YTk/nWdWvCl8TNaOGqVn7iOfpK7eDRtOhH/AB7K59XOasCxswMC1hH/AAAVxvMYdEehHKKnWSOBors9RttDt4vMvhaW6nozuErnb2HTpudJF9dN28u3Zoz/AMDOB+pqo5jS+1oRUyqtFXjqZ1FTLpuuOONIZPTzLiMZ/ImnDSdd/isIB9LoH/2Wpnm2DjvURgsvxL+wyv4OJNxq142D5l35Sn/ZjUL/AD3fnXSLMPWuc0Cz1fS7W4hvtKuDuupZUaFlkBVmyOhznn0rQa+tY22TyG3bsJlMf/oQGa/l/imrmazfE11BuDk7OzatfTX0PvcHCEaEIdUkXfsunnUP7R+x2xvfL8r7R5S+ZsznbuxnHtnFNOm6S2lPpLabZHT3BDWvkL5TAnJymMdeenWmKwZQysGU9CDkGl3N614EOIsRHfodPsUQN4Z8LvBb27+HdIaK2DCCM2cZWIN12jHGe+Otc14u+FPhnxVrcd/q8t29rGsS/wBnxiJIWWMgqpITzNmVBKhgDjpXXB29acJWFelhuLq1OXNdpkSoIQ6HoT6r/azaNpzajt2/azbJ5u3GMb8Z6cdelXbK3tbK1jtbO3htreMbY4okCIg9ABwKrLP61Is49a76XEUKi1kQ6LINP0HQtOmuJtP0XTrSS6z9oeG1RDLnruIHP403T/Dvh3T9n2DQtMtdkpmTybRE2yEYLjA4bHGeuKtiYUGaux55Fr4/xJ9kFpZ2Vpa/ZbSzt7e3JYmKKMKmWOTwOOSTn1zXKal8O/Dl5rOk3zQtDZ6TP9qtNLgVIrMXPOJyiqCXG498d8V1TTD1qNpq5KnESpXcZ6spUrlS80TQ7nUhqdxo+nzXwQxi5ktkaXaRgruIzjBxj0qCTRtF2lRo+n4MAtiPsyYMI6R9Puf7PSrrSE1BcTQ28ZlnlSKMdWdgAPxNfNYvOq9d8tNs2jTS3KVloeh2McEdlo+n2yW7tJAsVsiiJmGCy4HBI4JFaFUItSN1j+zbG7vgf40TZH/32+AfwzVqPT/EFwfmbT7FffdO+P8Ax0Z/OtKHDubY58zg/WTt+ev4A61OPUw/EH/I1aV/163P84qsVrv4Pt7m9hvL3VdQlnijaNShSNQGIJ4C+w71bHhPRiPn+2ufU3ko/kwr+iODcRHJcnpYKtrOPNe22sm+vr2PlcywE8XiHVi7LQ52iugl8H6I7blN/Hx0S+lA/wDQqgl8HWed1vqmqwH0E4cf+Pqa+p/1hw63TOB5LV6SRjUVcn8M61CM2uq2l0P7txblCf8AgSHH/jtZ10up2Cs2paXNHEvWa3PnJj1OBuH4rXVRzrBVnZTs/PQ5amWYmmr8t/QloqO2nhuYhNbzJLGejIwIqSvTTucDVgooopgFFFFABRRRQAUUUUAFFFFABRRRQAUUUUAFFFFABRRRQAUUUUAFFFFABRRRQAVa0/T7q+b9xH8o6ueFFP0WxN/erEciNRuc+1dtFHHDGscaBUUYAFcWKxfsvdjuejgcD7f35bHPweGRgeddHPoi155oG6ztpdPk4ezuZYGGf7rnH6YP417NXkfjm3Ok+O7ggYg1OIXKccCRcI4/RT+NZ5fXlUr8s3ufacP0aVDE8kVbmVv1L0cwPerCSZrChuh61ciuARXszotH11TDtGsr0u+qEc3HWn+cKxdM53SZaLe9RSSgVXkn9DVaafHeqjSbLhRuTTze9Z9xcgZ5qvd3XocVlwJda1qY0uykMYA33M+M+Unt/tHsPxrrUI04c8tjt5I0YOpPZF2ziv8AXLqS00sKFQ7Z7mTPlxe3+03sPxIru/DOgaXoKF7dTNduP3t1LzI/4/wj2HFM0q2tdMsIrGzjEcMQwo6k+pJ7k9zVozGvIxFSdd67dj57FYmeJfvbdjQkuMiq0k2e9eVaz8Xm0/UfEqR+DtXvtN8NXAh1K+tp4T5fyBy4jZgzAA5OK3oviN4NmvrKzXX7bz7xYGiGGwPOGYlZsbUZgeFYgmuWCh3OOMoLY62WTNV3bk1wOg/FPQrzwzLrusK2kQpfXVpgh5xiB9jSEonyr354HrXSa14l0HR9Gh1nUtUt7fT52jWK4JJRzJ9zBGc57V0wlG17j501e5rGkNcjp3xL8DahfW1jZ+IreS5ubk2kUZjkUmYf8szlRtb0BwT2qS3+Ifgm4a7EfiSx22kUk8sjEqnlxna7qxGHCnglScGrVSPcIyj3OqFBri/BvxE0vxV4z1XQNJiaW3sLKC6F4Sy+b5pI2+WygrjGc981dl8feD1146G2v2gvhP8AZivzbBNjPleZjZvx/DnPtQqkXrc7KMoWvc6GRqrStxXOH4ieDZNMfU01uNrJZlgWYRSbZZGJCrH8v7wkg/cz0rZtrqG+tIru3ZmhlUMhZCpIPqGAI+hFdFOUW9GehRlGWzKOu6baapam3ukyM5VxwyH1B7GuQtZLzRtSGn3j71PMMo4Ei/4jvXczHrXP+KdPN/pzLGP9Ii/eQt6MO349K9GhPk9Op6uGqez9Huv66/8ADGzpl5vUfNW1byggc1574Z1ITQRtu5I5B6g111ncZAqcVh7PQnGYWzutjdV6Uv8AhVFJsrwacZa890zy/ZFlnHrVWeTg015eKpzTc9a0hTNadLUS5m+U81h6lcYU1bvJupWsDUpuD2r1MLR1PawdDVGB4kuP9Gl75UivVfD0P2fQNPhJJKW0YP12ivGdWzdXUForHM8qx8e5xXucaCONY16KAB+FLOUozpx8m/vf/APivE2ajLDUetpP77L9B1WdJjEupW8bcgyDNVqtaRIItTtnPAEgzXiVb8jsfl1K3tI37o7yiiivnD7EKKKKACiiigAooooAKKKKACiiigAooooARlVhtZQR6EVlajoNpcgtCPIl9V+6fqK1qKqE5Qd4szqUoVVaauUtK02GwhCoA0h++5HJ/wDrVdoqtqd9b6dZSXd05WNPQZZieigdyTwBSlJyblJlQhGCUYrQdqF5a6faSXd5OkEEYyzseB/ifaslG1nWPmXfo9iehIBupB9DkRj82+lVJGjjgbxL4rngs4LNTOkUrgQ2SD+NyeC+OrdB29TvwXMNxbx3FvIkkMqh43U5DKRkEH0IrzauPgvhNlAqWOiaVZP5sdqss/Uzzkyyn/gbZNX2amFqaWryMRjnI0URWNNJpKaTXkVazZokKaZIqSKVkVWU9QRkGqmt6pZ6PpdxqeoSNHa267pGCFiBnHQAk9afp17b6hYW9/auXt7iNZYmKlSVYZBweR+NcU5NLmKSM+48O6eXMtn5mnzH+K2O1SfdPun8qz7j+0tN5vYPtduOtzbIdy+7R9fxXP0FdKzVGz183mmGweLT9vC777P7/wDO6NoSlHYxreaG4hWaCVJY26MpyDT6ranprRTvqGk7I7g8ywHiO4+v91v9r880y01K1uLN7lpBAIiVmWU7TEw6hs9P69a/OMwyt4eXNSfNH8V5Nfk+v4HZCd9y5Sg1Str2a/VW0mwmvY26T8Rw/wDfbdf+Ag1cXSdbmz5t5ZWg7CKNpWH4nA/Su/CcI5riYqSp8q7y0/Df8CZV4LqLuNGTUn9gyEfvNYvyf9hYlH/oGf1p39hJ/wBBLUP+/i//ABNd74Ix0V71SP3y/wDkSPrMexDmkp7aHKpzFrF8PZ1jYf8AoOf1qtdaZrscLC1vrGZ9p2maBk5xx90n+VctXhDHQ2lF/N/qkUsREq3t/L9r/s7TYRc3pUM244jhU9Gc/wAgOT+tWtP0K2jlW71BzqN4ORJMo2of9hOi/wA/eqekLcaHZLBd6XdFid9xdQ4m8xz1dsfN/wCO8Ctexv7O9QtaXCS7Thgp5U+46j8a9ahhHlatCHrLv8+i8vvuZuXOaKvUqSVTDVU1vXNJ0HT21HW9StNOtFIUzXMojXJ6DJ7+1evg8xm5KK3M5QNtWp4asPRfEOi6vZ2t5perWd5b3e8W0kUysJipIYL64wc46VUn8c+E7eyub2bX7JLe1t3uZ5C/EcSSGNnPsHBX6ivqMNi6k9LO5i4o6jdRmsjRvEGj6ve31lpmowXVzYGMXccbZMJkQOm76qQR7VoXNxDbW8lxcSpFDEheR3OFVQMkk9gBXc60tmRYmJpDWV4Z8QaP4m0lNW0G+S+sXYqk6KwV8dxkDI9xwaTR/EGl6vfahY2E7yT6dL5NyGidQrc8AkAHoemaifPrpsBW1rw3a3ha4sX/ALOvjz50SDDn/bXow/X0Nc4ZLi1vfsGqQfZ7k/6tgcxT+6N6/wCyeR+tegVT1bT7PVLGSyvYhJE45HQqezA9iOxr1Mrz+vgJKLfNDt/kcWMy6liVfaXc5Oiq4S6sNQk0q/fzJUXzIJsY8+LpuP8AtA8EfQ96sV+nYbE08TSjVpu6Z8hWozozcJrVBRRRW5mFFFFABRRRQAUUUUAFFFFABRRRQAUUUUAFFauj6LNegSykxQdj3b6V01lp9naL+5hUH+8RlvzrjrYyFN2WrO/D5dUrLmeiOMisryUZjtZmHqENOfTr9RlrOYD/AHa7yiuX+0Z9jvWUU7ayZ506MjbXVlPoRikr0KeCGZCs0SSL6MM1g6r4eUqZbE4P/PMng/Q1vSx8ZO0lY5a+V1IK8Hf8zm6K0LTRdQuOkPlr6yHFaEXhiQj95dqD/spmuiWKpR3kckMFXnqojvBe3Nz/AHvl/LmukrJ0nRjp915y3TOCpVlKYzWtXj4mcZ1HKLPocFTlToqM1ZoK4z4v6TJfeFTqFsha70t/tKAdWQcSL+K5P1Ars6RgGUqwBB4IPesqc3Tkpx3R3UqkqU1OO61Pnu01BZFV1bKsAQfUVowXuRjNZHj3RZvCXiV7MKw0+6ZprJ+209Y/qp/TFUbe9wB81folBQxdGNWGzP1nCxp47Dxr09n+D6r5HZw3Qx96phc8da5a3vcnrVxbzj71YzwtmYVMFZmzLccdapT3XynmqUt4MdaoXN36Grp4YujhNdh+p36wwvIx4VSxrsvAumtpuhRtOP8AS7r9/cH3I4X6AYFebN/p+q2NjwVnuUVge6g5b9BXsKuPwrizS6lGn21PNzpNTjR6JX+//hvxJc0hY1W1CWePTrmS1hae4WF2ijDBS7gHC5PAycc14bpEXxmvLTXGV9ZsH/suG8sI7tkY/bUlzJb7jyVZMqeAOhAFeNOfK7WufM1k4O1jtdW+FNjqGp6/M/ibXYNP8Q3An1PTrd40inIULt37d4UgYIBGabN8KfClj4jm8SRy/ZLYGCee0lhikgBt1ARgXBKYVBnB7Z4rR8BQeLNS8MateeJri80vUNWuJntbUld2lw42xKuONwxvOc8muDtH+L03hvUbjWtP1GW4tbe30uO0gljU3jeYfPvhgHIKbQFGCRu6dazagknynK4pa8prp8I/DOtaDFHY+JdSm06V75jsMckchuXJkOGUgMrAgNjcORXWax4F03U/B2i+GJrq6S10ia0lhkXbvc25GwNxjnHOK848MaX8U5E0DRrqfWNK01NavY7qeBYo5BY+WDAT97GWLDPLetavh6b4mP8AFOzlubHV7bQWuruG9iuJFlhESj9xIrcdSB90cZwSaIuP8u4o2/l3Nx/hv4bn1OaP+1rh7keIl8SSwCRCyyldoUrjIjODz196zrP4GeE4NGvtGe4upbC4t5beENFEJrZXcMdsoXccEDrkeuapfEXT/iEvinxXf+Fba5iM1hpsVhcwRxb2YTnzwGIycIeh49KxvHXhv4j3Wn61ZpeeJb+zsPEVjdac0c0f2ia12gz7SMbtrZ2g4/EUpcuvulqC1909M8H+B4/D/iO+8Qza7qWrajfWcNpLJdLGoCRZ24CKAOtY0vwo0k6iz/2xqY0o6v8A20NL/dmEXmc7923fjdzt3YrB1Gz+Kj2PjbUdM1DVxeRTLH4ftLlogrwlI974xzIPnxk4DZ45rI1GP4qp4Z8y1vvEU7i+MkVm1tsmkjEQzE8+dygvyHwRnIPAFO8f5WdacErcjOlX4PaTHp2p2f8Aa1wyajLHJKhtIPJUpu5SHZsVyWyXAByBXZeHNJi0Hw/ZaNDc3V1HZxCJZrmTfK4Hdm7mvL7yT4sL4g1ZtOt9Sn87T5DZi6dY4LGYRDan92fLZw/Bz144qjZw/FWTR4ANQ1tGl1OxWZJokE8EXIuWDtkMp4OMYHbit6c4wl7sGdNGcacvdgz2WWqsgrm/htD4ktrPWbTxHNeTiDVp00+a6KmSS14KEkde/J5rpnxXqUZOUU7WPZoT5oqVrHnkMn2HxBe2n3VWYso9m5H867DTbrhfmrzzxPcGHxxdjkA7P/QRXSaNdMwXmva9g54aEvL8tD6L6tz4OnPy/J2O4im4zmpxLxWLa3BKgVaEhx1ryZ0bM8KdCzLckvHWqc8vFMknwvSs+8uwoPOK0p0W2a0aDbG31ztH3q5rV71drZJqxqd8oU/MPzrkdSvJrm4W1tVaWaRtqovJJNe5hcOormlokfR4PDRhF1Kjslq2+iNz4eWf9r+NYJMEw2QM7n3HCj8z+lez1zfw+8Or4e0RY5QpvZ/nuHHr2X8K6Svl8difrVeVRbbL0X9XP5/4uztZxmc61P4F7sfRdfm9QoHByOtFFcp8wd1o14t7Yxy5+cDa49DVyuG0jUJNPud65aNuHX1H+Ndna3MN1CJoXDKf0+teFicO6UvI+nwWLVeFn8SJqKKK5jtCiiigAooooAKKKKACiiigAooooAKKKKACuYsf+J5rL6xKS1lau0Wnx/wswyHm9yTlV9ACe9XfGd1NBojW9o5S7vZFtIGHVWfgt/wFdzfhU1jbw2dnDaW6BIYUEaKOwAwK8LOsb7GKpRer/I2pRvqc78YdD1DxP8LPE3h7Slja+1HTZre3WR9ql2XAyewryP4h6l440Pwn4Tmh01tJ8W6TNFZaXpcGoG5j1iNohDKGVFAAQlXy3TaeRX0Lmqmr39vpek3mpXUkcUFpA88rucKqqpJJPYYFeHRxrjaNrmrieID4dePtI8V+GZdMvdQ1a3sLOGHUJ9Q1U+Sz/M0ssSht4mLtxuVkIx0AxWZonw2+Jw0u10u5nu4bNPEljdTXEusOL+4s0EnniV43KH7wA2bS3cDArRP7Q0seja7dyeF4pZ9NhsLm3WG8cR3MN1MIlOZI1ZSCc/dwRWjd/GzU7PUrzw9deF7KLX4vEEWjRq2pkWf7yHzlkeYx5X5RjG0knpXZKeM25V/WvfzJ90w9S+HvxNj8OS+HbYNdaf8A21qUtrI2sSfaLe1cD7KA5cZAO7O7cy9hWt8WIfGWk/swWFneXl83ieBdOhuprW5bzXkE0av+8TnkZy31NZHgH4u+LXtrWwl0+117Vtb8Watp1n5l+IoLaO3UOqiRYzvQDI3YyRzzmus8NfGJNX+Jll4TGmW0lnfveQ2t/bXEjDzLb/WKweNQe4ypIBFY1niIyTlFNRfNp5b/ANeQ1Y5R/AvxLFrrMVrYNDo+patbyR6Tca5JcTWsCRMssiSlwCXkKnYWIAGcZ4r074L6V4l0H4a6XpPi64a51e281JZDP5xKea5jBf8AiwhUfhXZsRUUjV83mWaylScWl3/CxtCGojviqss2DTbmYKpJYAAZJJ6Vl6fDJr7ee5ki0rPyAEq917+oj/Vvp1+F/wBpzSu6NB2S3l0X/B7I6tIK7Hrd3F9cNbaVEJ3U4kmY4hiPoT/Ef9kfjirtl4T0xbs3+pKNRvWC7nlX5BtzjEfTjJ5OT71r28cVvCkMEaRRoMKiDAA9hXmPibxx43PxQ1Xwh4V0vw/OmmaPDqUj6jPLG0u93XYGUEL93qRX3mR5PhsBd0ledtZS3+Xb5HLVqSlvserZwAB07U0mvFdM/aO8Gy+GdI1TULW/t7m9sDfXNrEEc2sYlaIsSzLv+ZWwEDMQM4rqfAXxJXxZ498TeGYfD+oWsOiGHbfSbTHMJEDgkZyuQQV65GScHivaxEMQk3KO3/DGUWjvzTa86uPi54daaTTreHURqo1G7037K9uC8UtvF5ryOof/AFW3adwPIYYqbSviNZW/wVsfiLrhkmt5LKO5mNlasC29go2xliVGSOrYHUmuCpQrae7vp9//AAxaaO+ammvH/HXxmg0fQLDXrUQwWF5ZyzHz1ineMrIFV8Rzjen3iQm48jpyK1Na+NHhfTL69g+wa3fW1hd29jdX9raq1tHcTbdke5mBz8654wM4zniuapga7ScY/wBbFKSPSHrL1TTbW8IkkQpOv3ZozskX6MOfw6Vwo+N/gmTX7vSI3vpDbvcxeekaGOSS3QvKijdvHCkAsoUkYBro/A3iy18aeHote0/T9TtLG4CvbtewiNpkZQwdQGPy84ycdD2wa+XzihisNTdVxcV39f6/zNqbTdiza311Y3cdnqTrLHKdsF2Bt3N/ccDgN6EcH2Nc78Z/Db+JtBsIIdFu9SubS+S6t5LPUVtLi0kVW2yxs4KsQTjB7H2rq723hureS3uEDxOMMDVXRbu4gum0i/kMkiLvt526zx+/+2vGfXIPevnsszNuftY6Tjrba676W+aXrte204aW6Hj8fw9+IF3rvw+8T+JIYNX1bR3vI9QEOoG3KpJj7O52bUZl58zaBu6YasqX4afFbU9I8T2t5DDAus+H5bWS1/tIyQNe+eGV1DMxC7M/MTnsQK+jwalRq+wwfE1e6XLH7npq3ZK9t3+Rzyoo8Kvvh94+t7/xPLp9hazW2tanpjuFvjHL9nhtPKkK4ZRuDgcMcEc4PFdX4b8G+Kp/2eL7wX4qne71uWzu4EY3rMTlnMAMowTgbAfbg8V6gh4qQGvoKea1KsEmlpZ/doZcljw3wn8K/Eml3/hKOSW5XTNI8LiKe1GsziJ9UDKwLBWy0YIP+yBxjHFcld+Dvi1o/hnxVqV3qi6DHd6JGs2NUd41uluVMhRgXZA0W9RJnPPOO31BQa61mc07ySf/AA9yOQ+VvCOleNPF0Pi+XwidVs9C+3aT9ntJtanZbqCJXN1BDctyu4suWXjPGa6m1+G/xAvE021u7u+0/Qz4ma8k01Nclea004wFTCZw258vztDHGeDXv5NMZuKwr5zJN8qS/wCGt/T3GqZgeK9LU6FFJZK3n6Yokt8sWZlUYZCTydyjHPfBrJhkSaFJo23I6hlPqCMiuyZs1welRi3F1ZKcra3UsSey5yo/AMBX0vAmaOrOrhJP+8vyf6Hh59h1yxqr0LtFFFfpJ80FFFFABRRRQAUUVo2OjX10Awj8tD/E/H6daidSMFeTLp0p1HaKuZ1FdNB4ZiAHnXTsfRVxU/8Awjlh/em/76rmeOpI7Y5ZiH0S+ZyVFFFdh54Vo+H7D7de/vB+6j+Z/f0FZ1dZ4QjVdMaTu8hz+Fc2LqOnSbR2YCiqtZJ7LU2VAVQqgADgAdqWiivCPqAooooAKKKKACiiigAooooAKKKKAMbxj4b0/wAUaNJpuoKQD80Uq/eicdGX/PIr5w8TaTqvhbWDpeqx4bkwzr/q5k/vL/Udq+qKyfFPh7SvEmlPp2q2wliPKsOHjb+8p7GvWyrNqmX1O8Xuv1Xme7keeVcrq7Xg91+q8/z6nzTbXZx1q6l38v3qteOPAeteEZHuMPfaVn5bpF5QekgHT69K56GXcAwbIPSv0HDYjD42HtKMr/mvU/VcJisLmFP2tCV1+K9UbBusjrVOa4681XaT8qrSyYFdUKKudtPDq5q+EpPM8ZaardAzsPrsNeuo/FeIeHroWvijTp34QTBD/wAC4/rXs0cnFfOZvTtiX6I+Tz2lbFv0X9fmX0biotU1C20zSrrUr1yltawvNKwGcIoJJx34FMR6fII5onhlRZI3Uq6OMqwPUEdxXjyizwJwdjzuP4zaHDZi91nR9W0m2n0p9XspJhG/2q3UgHARjtb5l+VsdetReI/iF4ltdV8HLb+F7y1j1m7mjksZnheeeNYPMQqwfanPXJ7Gun0v4f8AgnTUuVs/DdiiXNu1rKrgyKYScmMBiQqE/wAK4FTaV4J8J6YbI2Wjxo1hK01oWkdzC7JsJXcxx8vGOmK5eSr1Z57oVXuzA1r4hNe/AvU/iB4che2mispZYI7uMMY5I3KFWAODgg96i0f4taTeaPY340++mt7nV7bRUukCBJbqQDcyqTuCK2QSQPYGuuj8L+HY/C0vhePSbddFmV1ksxnYwdizDrnkknrVG88A+DbqC7hn0C0aO8limnVdyh5IxhH4Iw4H8QwfU03CrfRj9hUummYcnxY01tTj0yy0PVb29m1m70eKKMxrvmtow7tlmACkNwT6Hiq+mfGTRNSbQPJ0rUII9ZDbJbp44IomWYxNGXZtrPuB+UHJHTriun03wT4S0ya1n0/Q7W3ltLqW8gZd2UnkQI8gyerKADVUfD/wYkdpEuhQCGzk8yCHe/lK+8yBtm7aTvYtkg8mhQrdzSNKsuqOP+Hvxa/tW51TS9Ui+0X9hcahLcSRBIYra1glKRlyxGWbGOPqcCpv+F06J9hv5n0nUfOs7i0haCJo5DILk4jZGDbSM9efzrqJvAPgyT7/AIesjzcEnBy3n/64HnkN3B4rB8TfCvwtqWivptjarpolntZJ5U3SNMlu25I2LNnGMj2BqlTrpaMuNLEJaO5Sv/jFo9lLcaffaRqFrq8Gorp7WMjx53tH5gbzA2wLt5zn2xUuj/E+x1vWNM0vTdC1aSe+tPtbb1RBbxiXynL5bsRnjORjFa58C+D49PNimhW6w/afteQz+Z52MeZ5md+7HGc9OKsW2iaNY6hFqFrYol5DbfZEnLMziHdu2ZJJI3c8811U6Ve+r0O2lRxLavJWNh3qF2FRNNx1qhq18tnp89yzACOMt+OOK9FRsj1FCyuzyPxPdGbxRfXCtkeeQD7Dj+ldL4cuv3a5NcLK7SStI3LMST9a1tC1EwuI3PHY19r9TawkKfVJH6IsBJYGnTtrFK/3a/ieoWdwNo561aN1heuK5KDVE8v7/wCtMuNZVU/1n614bwMpS2PnJZdOUtjpLq+Cqfm/WsDVdWVVJ3D86wL/AMQAgoCSfaqmj6XrPia9FvYwu65+eQ8Ig9Sa61haWGh7Wu7JHXLDYfL6LxGMmoQXV/1v5BPeXWp3aWtjFJNPI21VQZJNerfD3wVDoUa39/tm1N16nkQj0Hv71o+C/COneGrUeUomvGGJbhhyfZfQV0dfN5jmksX+7guWmunV+b/yPxTi/jmpm98LhE4UF98vXy7L7woooryz89CiiigAqexvLizl8y3kKnuOx+oqFFZ3CIpZj0AGSa3dN8OySYkvWMa/3F+8fr6VjWqU4R983w9GrUl+7Wpe0vXo7plilhdZT/cBYH/CtoVBaWtvapst4lQew5P41PXhVHBy9xWR9RQjUjG1R3YUUUVBqFFFFABRRRQAUUUUAFFFFABRRRQBzOqt9q8cWduxylhZNcbf+mkjbFP/AHyr/nWsDWLaMH8X69J3U28Q9gI92PzY1rq1fnGdYznzCpHtZfgdtOPuIkpssccsTxSoskbqVZWGQwPUEdxSg0ua5YTuUYdt4Q8J2tu9tbeGdGhgkCh447KNVYK25cgDnDcj0PNT33hvw9qEV1Hf6Fpl0l3Istys1qjiZ1GFZ8j5iBwCelatFb+1lvcNDMtfD2g2Zga00XTbc28rzQeVaovlSMMMy4HDEcEjrUVr4a8O2epHUrTQdLt75naQ3EVoiyFmGGbcBnJ7nvWwaY1c1WrJJ6jSGOaqzvgVPKaoXDZOK+Hz3GunBpHRSjdmTdxvq+rDSsH7FEokvT/fB+7F+OCT7DHeuojwqhVAAA4A7CsLwn89hLeH713cSS5/2c7V/wDHVFcj8Y/COveJdT8P3djbw6vpVg8xv9EnvntEuy6gRvvUHJQ5OCMc16+SUoUoxw7fL3feXXt10V+liKjbdz08HP1rzm78H/Df4i67qmusk1/eW7nSNRaC8ngUmI5MLqrKGAL+4Oa4TT/hd47s08Lf29LbeMLLT7OaGfTZ9VmgS3mebfHKr4Pm7ExH8wzgcVY0v4ReI7DxTB4ht5YIL0eN5dVmkjvZBu02RcGLb90sT1GOcda+vpQpUruNbXuv+Hv/AF1MHd9D0fUPhj4MurqwuotLfT5rC1FnA2nTyW3+jg5ER8sjcmecGmy2fgrwx451HxAzz2WsalbRG9CGZopkDrFG7IMpuB2qDjIHtmvLf2mLbUI/F0V8yz6rbzaBcW1hp0cl0j294xO24j8lGV35C4JB/Dms2T4VfEa+8P2ImZbi9m8P2FpZ3Fzq00Eug3MaDzZAigiQsecg5yMHit6dLmpxnVq6P+ur/roK+uiPcG8A+E/+Eu1DxZ/ZKf2xqFqbS5uN7fPGQFPGcAkKAWAzgdant/COi2vgy38I2KXdlpVtCsMC211JHJGingCQHd+vNcn8P/AepaV8RPE3ijxBcm/kuZYP7Ll+0ufLQW6xykx52qWYE9DXmWpeC/GHiv4leOU022ltGj8RWUtlrFxfzQ/Yo0jRpDDEBtk3AFeCOTzXPCn7STj7XSKTv93n0v8A8Ae3Q72H4Y/Cm61m58KQ6HfxTwae0d0EmuI454JXEhDuGxIS7bue+fQ4qeK/gjHrvi571NRtdN0aa8tby4t7WOcTTvAF27sy+VuO3G/y92OOvNZNl8L/ABzqHxCl1PXZ7S10y8/tG21E2F6y/aIJlIgYJt3blOCdzHBHygCqknwp+KF74L1Aal4jgbX/APQbGBYrtxFPYWv3lZsfK8xO5jg9ADxmtnUcJJrEdFvru/8AgX+4VvI9Sg+G3hO11HUby1s7iAakZjdW0d3ILd2mUrI/lbtoZgTyB3zU3gO48NP4Zh0/wnMsml6SzaairuPlND8hjy3J24xmvNNF+EeuvqnhT+2bi4fRLGfUZr/T5NSY7BMqeTGnlhQUDKTt6DPes3QPhd8QNB1zUNSjuNNvoriTVns7Se5kWKymuHLRT4UDeWBCsDyo+6a+XzbC0K1KUamJ16X205l33/R9TanJp6I9zbrVHWbWW4tRLasEvLc+ZbuezAdD7EZB+teDW3wn+ITaLrFi13DZRahcaZOsEWoMBG0Tk3JUoq7dy4xjk8ZJPNe+aTp9npOmwabp8Pk2sC7Ik3Fto+pJJ/E1+dY/C0MtqRnh66qSv0WlrJ66vq3G2zs9TrhJzWqsW9NvEvbCC7QFVmjDgHqMjofpVtGrA8P5tp9Q0/OVguDJH7JIN4H4EsPwrYWSrnjY0K7S23Xo9V+DDlui+jVKrVSjkqdXr6rAZlGUVqc8oE+6gtUW6kLV6c8erbkco8tTGamFqYWry6+PvszRQHlq4y3wdS1VwOt636Ko/pXV3VxHbW8lxM22ONC7H0AGTXIaLG6WCyS7vNndriTPUM7FsfhnH4V934ZU51sdWr9Ixt821/keHxBNRoRh1b/Iu0UUV+2HyAUUUUAFOijeWVY41LOxwAO9Nrp/CViI4TeyDLvkJnsvrWNesqUOY6MLh3XqKJY0fRYbRVlnCyz+/IX6f41r0UV4M5ym+aTPqKVKFKPLBaBRRRUmh5zRW/B4ZmIBmuUQ+irmpj4YjxxePn/cFe48bRXU+YWXYh/ZOarqfB0wazlgz8yPu/A1Tn8NXKgmGeOT2I2mqdq15o18sk0LqOjDsw+tRWlDEU3GD1NKEKuEqqdSNkdrRUVrPFcwLNCwZGHBFS141rH0aaaugooooAKKKKACiiigAooooAKKKKACiiigBrqrqVdQykYIIyCK818afCbTr9pL7w7ImmXhO5oSMwSH6D7h+nHtXplFbUMRVw8+elKzOjC4uthaiqUZOL8j5Z1/RNW0G6+y6zYyWrE/LIeY3/3WHB+nWsqVc54r60vrO1vrV7W8t4riBxho5EDKfwNeY+KfhBaz77jw5eGykPP2acl4T7A/eX9RX1+A4qjpHFL5r9V/kff5XxtHSOMjZ91+q/y+48LuI2ILLkMpyp9CK9f8Oakuo6TbXgIzIg3ezDgj881wPiHw7q/h+cR63p0lqCcLMPmib6OOPwODVrwLfSWUk0LI5095AEnA+RZT/Dn3/nXp5lXw+JhCtTmn0/r+up6+b4vCYqnTxFKonry799vn5eZ6WktSrJWQlwPWp0uK8iVI8SVBmmJPenCSs5bgU9Z6zdIydFl/fQXqkJh60edS9myfZFsvTWcYqqZh61G83vTVMqNJk8klVpZPeopZ+OtUbi4x3rop0rnVSoNk002O9UpbnrVO6vMd6y7i96/NXo0sM2erQwbZqyXPvXJfETVNunpYo3zTHLf7o/8Ar1Pe6okETSSPhQK4TVb2S/vHnkJ54Uegr08JgfaVYxa0Wr/rz/zPXwWXe1rxi1otX6f8H8rlSgUVJBDLcSrDBE8sjHCoikk/gK+plOMFzSdkfbVKkKcXKbsl1Yq3Ey9JGp8KXd7OsMKSzysflRAST+Fdp4Z+Ger6iq3GpSDToD/CwzKR9O3416t4V8Maboka22lWmZn4aRvmkc+5/wAivmcfxHQo3jh1zPv0/wCD+XmfmPEXiZl2X3pYBe1qeXwr59fl95514P8AhjLNsu/ELGJOotkPzn/ePb6CvYtB8NPHaR29jZx2dqo+UY2j6+prptG0SG1US3AEk/6L9K2K/PMfnFbE1OaTu+/+SPyHMcXj87q+3zGo32itEvRdPz8zAt/DMC4M9xI57hRgVbXQdNUf6lj9XNalFeZLEVZbyMI4OhHaKMt9A01h/qnX6Oap3HhmIg/Z7hlPo4yK6CiiOJqx2kE8HQktYo4a/wBKvbPLSRbk/vpyKXTNLub5/lUpEOrsOPw9a7igcdK6Pr9TltbU5FlNLnvfTsU9O021sUxEmXxy7dTVyiiuKUnJ3Z6UIRguWKsgooopFBRRRQAUUUUAFFFFABRRRQAUUUUAFFFFAHHo3keMNbgb/loYLhfcGPZ/NDWtG+RWb4yha01rTtYUYikzZXJ9mOYyfo2R/wADqzDJ2r8Q4rnPL88mp/DUSkvus/xTPUoJTpLyL6tTwaro9Sq1dGExamtyXGxKKKaDS5r041E0TYKYxpxNRueK5cTUtEaRBM1Z10xEcjDqFOPyq7cNVKZd8br6givzPPK/PWUTspLQi8KYXw7py9P9GQ/morZQ1z/haYNoFhyflgVD9QMH9RW3G1ezhscnXnFvq/zM5R0RZFPFQo1SCvqKFVNGLR4rqHxsvrfxXdWa6PppsbXxEmgtaNesNTkZiB9oSHbjy+c9eQCc1SPxu1/yNfiHhzTf7V06WPytPF4Wb7O0jL5/mD5JRtXdsQ7j0xxmvTp9e+H6eNU0+bUfD6+JuI1Rmj+1ZI4TP3gcfw5z7VzXjbxh8MfDegeIJEs9B1STTALjUNMs4oGkJ3qmWXGMguM55Ga+lpSpTaiqDvp37/kzLXuWrn4g3UnwZg8d6HY2es3M8KPFAkpt4pGL7Dgy4bjn5epxgdq88m+MC6hcDVJdXktLJvCV3dSS2sskdvFOt0IQfLaMuHDEDdyB6Ec17JoOqeEfF2kzWulXGkavZW5WKe2i2SxwtjIVl6D24+lcvYW/wut/Ges60ddsLjULfTntbi2nukMFjZowMiJFgKqbhluvPpSoypR5lKm73/Dt/wAH+k2npqeZ2HxK8SapPpdrFqF3bXcXjmw066P2kPFPBJAW2DAyqnGWXJ5ycjoOosPjlczx36Xui2unzaDZXcviJpZZGSxmjm8qGIbVLN5h+bp92u/0zxF8NZbO9uNO1TwybbS9k908LRBLbj5HYjheOAfwFYeifEv4eatqnii383SrewspbWG51GZohb37TxF1Xd/EQAykN3Bqa1SFRP8AcO0bfov10+XQSXmSfBv4h3Xjl/EFpf6fb2l1o11HAzwSbo5VkjDqQDkqRyCMn+ld1Ma53S/E3gK3vLXTdJ1TRILi/RGt4bdkQzArlMAYz8vQenSt6Vq/POJa8YybjBxT2T/rudVFELUlFLX54dZmaf8ANr+qtkYAhTj12k/+zCtKsbwo/wBpt7zUtxK3l3I6f7i4RcfUJn8a2a7cxi4Yhwe8Uk/VJJ/iiYO6HK2DUySVXpayo4qpRfusbjctiSkMlVt3vRur0P7Wm1qR7MsF6N1V91UtY1JNPtg20yzyHZBCDzI/p9O5PYVrha9bF1o0aMXKcnZJdWKVoRcpOyRS8T3P2y7i0ePBjwJrz/cz8qf8CI/IH1pKr2UDQq7yv5lxM3mTSf3m/wAAOAPQVYr+seFMhjkmXQw7+N6yfeT/AEWyPz3M8b9bruS2WiCiiivpTzwooooAK9BtI1htYol6KgH6VyGk6PcXxEjfuof7x6n6CuzUYUD0FeTj6kZNRT2PdyqjKClOS32Fooorzz1wooooAKKKKACmTRRzRmOVFdD1BFPooBq5jW2k3Nnfl7K5CWzcsjjP4f8A162aKKqc5Td5GdOlGkrR2CiiipNAooooAKKKKACiiigAooooAKKKKACiiigAqO4mjgiMszhEHUmpKrX9lb30QjuELAdCDginG19diZ81ny7nF+J79dSjmEu5bURsNuOcY5P1rx7wPrOn2tlLompR3E1jeuPKBGdgY8fKORkkHPtXuGp+H7i3DNb/AL+LuMfMB9O9eWeMtAtdDitfEGkWpil0+5WWZAzHeh4PBPGOn0NezGVH2fNBXsv6ueXhqkIe0p4uLcp25XeyTXn9w2/W70O5SzvGaSBzi3uccN/st6N/Op47z3rq3jstX0sLJGlxaXMYbDchlIyK4nXdBvtFBmtTLe2A5OeZYR7/AN4e/X1r28LiotKFX7/8/wDP7z7bhviulXSwuPfLPZS6P17Pz2Zore+9SJee9czBeK6hlYMD0Iqdbr3r1HhUfoTwaOiF2P71L9rH96ud+2Y70jXvHWp+qEfUTomvBnrUT3a5+9XP/bvemte+9UsIUsCbc1371n3N1kEZqg93/tVWmuM10U8NY6qWEsx13c8HmsW9vNmTk4qa8mVVLM2BXV+BPB7SyxazrERCjD21uw/J3H8hWuJxVPB07vVvZGGdZ5hMiwrrVtZP4Y9W/wDLuyjpPgKbWdBmudSlktriZc2kf9z0Zx7+navNbrTb621OTTZbWX7XG+wxKuWz7etfSmpXlvp9hNfXcmyCFdztgnA+gry+z1y2k8eN4hmkuobM5GAuWChcAMB/D1JHbivEwedYrDTnJe9fVrt5/wDA/wAj884Z41zmNbFV1D2ia5ra2TWitby6dbFHwt8MdRvglxrMhsIDz5Q5lP8AQV6joPh7SNDhEem2ccTYw0pGXb6sea0oZY54UmibcjqGVsdQelPrjxWNr4uXNWlfy6fcfF55xTmedzvi6j5f5VpFfL9XdhW/4abT7WI3FxcRCduACfuisCiuGtS9pHlvY8ShW9jPnSuzuf7W07/n8i/Oj+1tO/5/IvzrhqK5P7Oh3O/+16v8qO5/tbTv+fyL86P7W07/AJ/IvzrhqKP7Oh3D+16v8qO5/tbTv+fyL86P7W07/n8i/OuGoo/s6HcP7Xq/yo7n+1tO/wCfyL86P7W07/n8i/OuGoo/s6HcP7Xq/wAqO5/tbTv+fyL86P7W07/n8i/OuGoo/s6HcP7Xq/yo7n+1tO/5/Ivzo/tbTv8An8i/OuGoo/s6H8wf2vV/lR3P9rad/wA/kX50f2tp3/P5F+dcNRS/s+H8wf2tV/lR3P8Aa2nf8/kX50f2tp3/AD+RfnXDUUf2fD+Yf9rVf5Udz/a2nf8AP5F+dH9rad/z+RfnXDUU/wCzodxf2vV/lR3P9rad/wA/kX50f2tp3/P5F+dcNRR/Z0O4f2vV/lR3P9rad/z+RfnR/a2nf8/kX51w1FH9nQ7h/a9X+VHc/wBrad/z+RfnR/a2nf8AP5F+dcNRR/Z0O4f2vV/lR1utS6RqulXOn3F5GI50KllPKnsw9wcEfSub0K+e4jktrhl+22jeXPt6N6OP9lhyPxHaq1Vbm3l+0Je2cixXcY2gt92Rf7je36g818ZxrwSs8wP7h/voaxv17r5/nbzO3A546dW1Re69zqo5sdasxy571gaTqkN9mJla3u4wDLbv95fcf3l9xWiGK1/OCxeNyqvLD4mLjKOjT3Pr0oVYqUXdM1Fenhqzo5vWrCygivqMHnlOqtzGVNoslqidqb5gqKSTitMXmcFBu4owdyK4aoM0rtkmm1+eYuv7aq5HZFWRmaH/AKPLd6aeDBKZIx6xuSwP4EsPwrZjfBxWRrEEyyQ6lZxmS5t8hox/y1jP3k+vAI9x71ctLmG7to7i3ffG4yp/p7H2rpq1JXWJh13/AMXX791810El0NSN6mVqz45NvBqwkor6TLc3jJJN6mE6Z5ld/BiC41q6k/4SS4XRLvxAniCfT/siGU3SkEAT53BMgcYz2zUZ+DEg8E674Ij8WSDw9qkkssULaehnt3kmEpJl3DzBkEcgHB5JxXqwkp4evsqWf1ZJe/tbounX18zndI5fwl4KtvDvjHxF4ihvGlbXFtVeDygqw+RHsGCDzkc+1efXXwF+3Xd5c6l41v72a40/ULASzW4aTy7sYyxLkEp2ACg46Cvad/uKN9aRzipBuUZatJdOisvwF7NHkviL4HaZq8V4p1y4tzPo2n6YhjtkwjWcgkjlIJw2SACh4x3qK5+Cq32oahqWs+J3vbvUNY07Vbgrp8ccbNZqyqgQMRtYNz1Ix3r11nqGSXiuDFcSV6UXaf4Ly/yX3FxopvY8t8UfCZtc8bx+IrrxVeGGDVbbUrezaHcIDCMeUp3YCN1+7nJ6mvR3bJp0j7jTDX55nGcV8e4wnK6jotv0OunTURKyfFN5NBp4s7Ibr++Jgtl9CR8zn2UZP5etaN5cQWdrLc3MgjhiUs7HsBWZoVtNcXDa3qEZS5nTbDE3/LvD1C/7x6t78dq5cDCNP/aai92Oy7y6L06vy03aKlroadlbR2dlDawrtjhQIg9ABipaKK4Jzc5OUt2UFFFFSMKKKybnVpJ5vsmjwi6mztMpz5SH6j7x9h+JFenlWT43Nq6w+DpuUn9y829kvNmNavToR5qjsizq2pQ2Cqm1prmTPkwJ95z/AEHqTwKybeGZp2vb51lu3G3Kj5Yl/uJ7ep6mug0fwpKGa4vp2M0mPMc4Lt7eij2Fb0GiadEB+48w+rnNf0jwbwfgeG4KtU/eYhrV9I+Uf1e79ND5fH1cVj/diuWHnu/X/I4uiu9FhZAYFpB/3wKjl0rT5B81pEPoMfyr75ZjH+U8t5RPpJHDUV13/CO2Hm7/AN7t/ubuKuw6bYQj5LWL6kZP61UswprZMmGU1W/eaRwg/Ouj0LQxhbi9X3WI/wAz/hW+IYQRiKMY6fKKkrmrY6U42irHZh8sjTlzTdxAAAAAABS0UVwnqBRRRQAUUUUAFFFFABRRRQAUUUUAFFFFABRRRQAUUUUAFFFFABRRRQAUUUUAFFFFABRRRQAVla5oVjq1tLFNGFMiFWYDqCMYI71q0U4ycXdEzpxmrSR4p4MW40u41HwpfEm40qYiNj/HC3Kkf5710tM+KFvHofirR/GXlg2rMLDUxjrE33WP0P8AIVraxpLWgE8DGW2bkMOcfX/GvUwmJi0qctzw8wwUoydWOzOD8QeEILt3utLdbO5PLJj91IfcDofcVxF6LzT7j7LqNu9tN2zyre6t0Ir1+oNQsrXULZra9t454W6q4z/+qvcwuNqYfRax7f5Ht5DxnjMqtTqfvKfZ7r0f6bHj73WO9V5L3j71dV4j+Hs67ptCudy8n7PO3I9lb/H86851eO/0y4Nvf2stvKP4XXGfp619VgMXhsVaKdpdnv8A8E/bMh4gyvOUlQqJT/lekv8Ag/K5rG/x/FSi/B/irlnu3NT6f9svLhbe0glnmY4VI1LE1688NCnFyk7I+qrYWlRpupUklFbtuyR0yXW4daVJJJ50t7eJ553OEjRcsa3PD/w71O4CzavdLZIesUeGk/E9B+tehaFoemaLB5Wn24Qn78jfM7/Vq+ZxecUoe7QV336f5s/Ls98QsvwadPA/vZ99or9X8tPM5rwj4NaCdNS1tY3nXmK3HKxn1bsW/QV29FFfOVKk6snObuz8YzLM8TmVd4jEyvJ/cvJLoijr89ta6JeXF5GksEcLM6OMhhjp+Jrk/AfhHT20Oz1DVLdp7qUeaFdjtRScqMd+Mdav/EeRri1sNChP7zUrpUb2jXlj/KupiRIokijXaiKFUegHSuX46j7JEwrVKFC0JNc+9n0Q6iiitziCiiigAooooAKKKKACiiigAooooAKbI6RoZJGVEHVmOAPxqG1a61OdrfSo1ZUO2S6k/wBVGe4GOXb2HHqRXGDx7pWlWOuNqPh2fUfE2k69Do0Onz3IJupJivkyR/LtRWUlvukgKeT1rzsRmVOk3GPvM7aGBnV1eiO2tGur8j+zLC4u1/56gbIv++2wD+Ga04PDutSEG4urG1X+7GrSt+Z2j9Kw7L4uaBDPeWus3EENzHrM+lWdtYpNcyzvEis42iMHIDc4yOnNSab8XPDd/wCK/Efh1bbV45tAjjkuJW0+UrIHGcKApbIyOCAT1GQCa8irmeIltp6HpQwNGC2v6m8vhfg+frN4/wD1yjjQD9Cf1pr+GbX/AKCWp/8Af4D+S1hn4u+BXtIJ49WmkknvZLGO1Szma4M6KGePygu4EKQenQitbxX4x0HwzY2V3rN3JAt/MsFpGsDvLNIwyEVFBbOAe1cE8XiW/if3hKnFaKC+4c/hyMD5NU1Ffq6N/NarTaLqEf8Ax76nHLz0ngHT6qR/KsXWfiPb6f4q0/RZrdIItQntYree5E8W4zAkqcxbQ4G3CluSSDtIrO8DfF7w/rmnzPq00GmXkMl60sClpFht7aVkM0jhcIp2/wAWMngZqFjMZDVSZhKjdX5To5LfWIFJl0+OcDvbTZP5Nj+ZqsNRtlkEU5e1lPRLhDGSfbPB/A1RPxe8ADTpb+TWnhhikgjYS2cyv+/z5LBCu4q+04YDHFN0T4leHPEfje48F29lqTXEdkl2XubB0iZXBIUhhlTgfxAA9Bk110s7xcP4kbpfI554ZavlsblFJc6P9nJl0mXyD3t3JMLfTun4ce1VrG8W58yN42guIjtmhf7yH+oPY9693A5pQxmkdJdjilTtqnctUUUV6RAUUUUAFFFFAFa8s4brYzb45YzmOWNtrofY/wBOhp1vq93p4EerL58Ha7iTlR/00UdPqOPYVPRXzXEXCeW8QUuXFQ97pJaSXz7eTujvwWZV8G/cenboa8E0U8KzQSJLG4yrocgj2NSBmHSuYNgscjTWM8tjKTkmE/Ix90Pyn8s+9WItU1S1AW7s471O8lsQjfijHH5GvwTOvCnOcvk54O1aHlpL7n+jZ9bhc+wtZJTfK/P/ADOh8xsdaYWJ71lQ+INLchZbg2sh/guUMR/8e4P4GtNGV1DIwZT0IOQa/O8bhcbhZezxUJRfaSa/M9iE4TV4u4tFFFcFjQK5zWrxtH1aH+zImuZ7p99xZIQBt7y5P3T0Hox9+at6prDCdrDS1Wa7HEkjcxwf73qfRRz64qrZWkdsHbc0s0p3SzPy8h9/b0HQV+tcBeH2IzRrF41ONB9Os/8AJdb/AHdzws1ziGFXJT1n+Rr6ZqVpqCM1tIS6cSxMNrxn0ZTyKuZNc5c2iyzLcRSPb3SDCTJ1A9D2Yexq1YawySra6qqQTMdscy/6qY+391vY/gTXLxf4a43JebE4O9Siv/Ao+qW68180isuzqlirQn7svwfobayN608TNUNFfm8MVWhtI9nlTLHnfWjzjVeitv7RxH8wuRExlJqNmJptFc9SvUqfExpJC1HcTQ28DzzyLHEgLM7HAUDuaZfXdvY2zXN1KsUS8ZPc9gB3PtXPyfaNXnW4v4jFaowaC0brkdHk9T6L0H16fUcJcH4ziPE8lNctNfFLovJd35fecWPzClg6fNLfou5W1KbUtVuINRt0C2trIJILOUY+1f7Tf3T3UdjyfbpNJ1K21O2863YhlO2WJhh4m7qw7GqNU7uyZ7hby0ma1vUGFmUZDD+64/iX+XYiv2viLwswWLwFOnl/uVKasr7S6+95t9fla1rfNYPiCpGq/b6xf4HS0VgL4lgsxt15V048YnJzA59m/hPs2Pxqd9ae4GNNtmkQjiebKR/UD7zfkB71+Hx4Kz2WLeDWGlzry09eb4bfM+neYYZU/auasa7MqqWZgqgZJJwBWTNrSSfLpsJuznHmk7Yl/wCBfxf8BBqo9vJcuJNQna6IOQhG2NT7KOv1OTVmv1fh7wepQtVzapzP+SO3zlu/lb1Pn8ZxH9nDr5v/ACIRa3eoTLHd3DXBc4EMY2RfiOrfiTXd6LpMGnQKFVTLjlgOB7D0FZng+1BMl4wyQdif1rpK/TYYLCZfD6rg6ahBdErX9e/zMcHGdZe3rO7e1+gUUUUHeFFFFABRRRQAUUUUAFFFFABRRRQAUUUUAFFFFABRRRQAUUUUAFFFFABRRRQAUUUUAFFFFABRRRQAUUUUAFFFFABRRRQAUUUUAZvijSLfXvD97pFyB5dzEUB/ut/C34HBrmfg5rFxfeGpNH1LjU9FlNlcqepC8I35DH4V3FeZeJWHg74tWGv/AHNM19BZ3mOAswxtc/p/49SGeizWNnN/rLaJvfaKoT+H9Pk+4rxH/Zbj9a16K0jVnH4WYzoUp/FFHMXHhmUc29wj+zjFYet+G2ubZrfU9NS5g913ge4PUV6HRXRHG1F8WpySy2lfmg3F+R8r+OPB+k6Pr1iYI5RYz5MsXnfMuCM44LAAH3r0fwnbeHYLIjw8tqYlO13j5Yn/AGieah+OXha3GtaZrS3UvmalfRWcyNhgi46r6dOnTvXb2HgTT9Hs/s+kOyAnc5lO5pG9Sa9H+1PaqKqTb8nql6HoZtVxOLwVOnOvOpKPRvT8XuZNFW73Tbyz/wBdC23+8vIqpXRGcZK8WfGzhKDtJWYUUVDe3EdnZzXUpxHDG0jfQDNNuxKV3Y5i2H9qfEq4n6w6TbCJf+uj9f6/lXW1y/w1t5BoMmpT/wCv1Cd7hj7E8f1/OuorHDr3ObvqdGJfv8q+zp93/BCiiitznCiiigAooooAKKKKACiiigAqnHBLrN89lFI8VjCcXUynDOf+eSHt/tHt069E1q4kttOdof8AXuyxQ/77kKD+BOfwrd0q3h07T4bODOyJcZPVj3Y+pJyT9a8HO8xeHgqUHrL8jeiox95mhbrb2VosUKJDbxLhVXhUUVxy+CfBniLx5p3xOtp2vLyKJRDJb3Ia1mKh0SUqOGdQ7gNniumvnkexuEi/1jRME+uDivM9L0r4h2f7OUOi2MxtPGkdkUDNKm4P5pLAPyoYpkA9ASK+Tp1NL81jvp1tN7F/xh8L/BEmjahbavrF3YWGq6vJfXJklhw9xPtXajOhKH5QF2kNyeear6p4E+H+sajqkMXiu7ifXkg065tbfUUbzprJV2dQSZEVfmUkggncOa4nVfCfxD1rSb+0W01k6R/aek3FjZazqEdxdI0Moa5k37jhMAYUtzjIAqLX/BPxSu7y1vtLEVvqVp4i1q7tLqeVGWGCaDbA2Ae5yBwSpIJFdUZ/3zqVRfznoFz8EfCk2hX2jG91QWuoXzX12MQEvIyKhK/usR8KMFNpGTg10vjPwRpfijwrb+G7y5u4rCBFjwojkZ1C7Rkyq3OP4hhgec15H4nsvi7PbaYmgWGvWM9nZWbJLNq6zNLMJP8ASFm/ehDxnnY+4H+HGK9D+J+meJ9Y8SeFItFvtRs9IW5uP7Zeyu/IbyjFiPJ6n5/TkVlKTurzMZVHdXmZ1z8HPBNjeRa1c6jqsUOnyWl2DcXaskZtFARmkdS4XC/MNwXqcVmWnw/+E2nrfyQ66I4r21kTUx/aSBLuC8dmTzeORuY+Wwwe2TXNab4Z+LsGi6b9q1LWLu7n0XVLXU4rnUUkQS4YWeATjd0+Yfia57xjpvifw1BPe6gfst/qen+HdPtwsqNLcXEMg+0IqjJOM8kDHNO7btzj523bnPT7T4b+AbW3g8PtrJlmt9QtZol8y2juBLbgyRxtsQM3B3ENkkc5rqj4XsIviBL41hu72G+uLNbO5hVx5M6KSULAjOVLHoRXlLaJ8Rx47+2H7eLweITcG+N3F/Z50zG0R+Tnd5m35fu5z3xWNb6d8Xlsdca+1fVU1Q2V4q7ZV+zzys37hom83EZUYxhF4yD61yVZrf2i+/ucFaqv+fqXz7n0RLcgd6xNdBZl1Cz/AOPyBTtHQSp3jPse3oa5vwPHqceg2tjDJqWrXhRXuri5m8wLKVG8GQ/KADngZ9hXX2XhbUJwGvtWjg9Uto9x/wC+m/8Aia4aM8TGqp0dLbPb+keVTWKqzvSWnd6Ji2NzFeWcN3ASYpUDqT1wamq/pvhHS7K1S3W81F41zgG4x1Of4QPWrn/COaP1IvD7/bZf/iq/QI57Ssrxdz2v7Pb+0jEorVm8PaYP9XJex/S6c/zJqjcaG6gm11W5X0EqJIP5A/rTWf4a/vJoxng3H7SIKKgmh1e3BzFa3YH/ADzcxsfwbI/WoRqVuriO6ElpIegnXaD9G+6fzrtoZphK7tCav935nM4NF2ikFLXeSFFFFACMqsu1lDL3BGRVVdPto2LW6vaserQOY/0HH6VborCvhqOIh7OtBSj2aTX3MunVnTd4Oz8iJW1SLHlal5gHaeFW/VdtY2s63r39qW2jyWrrb3Cs8t3YoxYKOowfu9snnrxW9XO+K7a+gtrrVbRkuWihJ+zyDouBkKRx2ycg59RXxWb8F5TCDxGEwUHVjqltH5q6TXkexgs0rymqdWq+V6ef3mlod1pk9s0Olsnl27bGQKQVbrznk59e9aFY3g9bV9EgvrXn7Yqyuf8AaxjH4YxWzX2mEdR0YuokpW1S2+R5NdRVWSje1+u4UyaOOaJopUWSNhhlYZBFPoroMitbNe6ZgWxe7tB/y7u3zoP9hj1/3T+BFbWn31rfRlreTcV4dCMMh9GU8is6snxSjx6Nd39q3k3tvAzwzrwykDOPccdDxX5ZxZ4YYDNebEYP91V9Pdl6ro/Nfcz6HLs9q0mqdX3l+K/zOvorlPDev6k2i2V5qcIuo54Ukaa3TDISP4k7/VfyreOraZ9h+3fboPs/9/eMZ9Pr7da/AM44WzTJ6ypYmk9dmtU/Rr8t/I+uoYujXTcJbF4Vm6rq8NnJ9mhja6vWGVt0OCB6seij3P4ZrPn1O/1EmOwjeyte9zKuJHH+wh6fVvypbO1gtI2SFMbjudiSWc+rE8k1+hcI+FWJxrjiM1vTp/y/afr/ACr8fTc8fMM+p0bwo+9L8F/mQx2ss10L7UpFnuRny1Ufu4AeyD1/2jyfbpV2iiv6FwOBw+AoRw+GgowjskfG1q9StNzqO7YUUUV1mRx/iib7VrUGnalGkdu7lbONkZzcNtGW+XOMZIwcetbnhyC+t7NoLxy0cbBLfcBvEYAA3Y//AF4FZaD+0PiO74zFpVoFHtJJ/wDWrqK8jDZco4ypi/aSfNpZtcqS7K3r1O/EYj9xCjyrv56hRVm1sLy5P7m3dh64wPzrUtvDdw/NxMkY9F5NejOvTh8TOenha1T4Ymr4WAGjRY7lifzrUqtplmtjai3R2cAk5b3qzXhVZKU20fUUIOFKMXukFFFFQahRRRQAUUUUAFFFFABRRRQAUUUUAFFFFABmjNedb5P+ej/99Ub5P+ej/wDfVel/Zz/mPG/tdfy/iei5ozXnW+T/AJ6P/wB9Ub5P+ej/APfVH9nP+YP7XX8v4nouaM151vk/56P/AN9Ub5P+ej/99Uf2c/5g/tdfy/iei5ozXnW+T/no/wD31Rvk/wCej/8AfVH9nP8AmD+11/L+J6LmjNedb5P+ej/99Ub5P+ej/wDfVH9nP+YP7XX8v4nouaM151vk/wCej/8AfVG+T/no/wD31R/Zz/mD+11/L+J6LmjNedb5P+ej/wDfVG+T/no//fVH9nP+YP7XX8v4nouaM151vk/56P8A99Ub5P8Ano//AH1R/Zz/AJg/tdfy/iei5ozXnW+T/no//fVG+T/no/8A31R/Zz/mD+11/L+J6LmjNedb5P8Ano//AH1Rvk/56P8A99Uf2c/5g/tdfy/iei5ozXnW+T/no/8A31Rvk/56P/31R/Zz/mD+11/L+J2fifVRovh++1YwtcC0haUxqcFsds9q86h+J2tSR7v7K00MRkL5zke3OP6VfnXz4JIJizxyKUdSeoIwRXmEcclhcy2E3L27mMn1A+6fxGK8bOIVsHCM4PS+p7GUYmljZyhJWaPTovH+syDiw04H/fc1neM7u+8YaC+kXkNjApdZI5kLl42U8EA/iPxrmbKXkHNbVnN0ryIY6s+p7MsJTXQ6vSdc8QxafBbM+nXEkUaoZZA4L4GNxweprWi1TXJMY/ssf8Bk/wAa5W0lx3rYtbjAHNbLFVe5Dw1PsbaXOut/y00sf8Ak/wAamSTXSfmk0sj2ST/GqEF0MDJq3Hc8cMKr61U7mMsMuhjeNvDWq+J4dOjlvbG2+w3qXalEY79ufl5PHXrW+ZNa9dNH/fZpv2n3pj3PH3hR9aqdyPq4S3OsqCP+JafqHrE1K3vJiXMWmwt6x7+fw6Voz3QA65rPuLjdnJqoY2vB3jKxUsFRmrVFcx5rfUkBxNZH/gL1i+I7O/1TR7jTpLm3hWYAM8atnGc459a6C4m3E81l3kn3q0lmeKas5/kZwyrCRkmoa/P/ADM21vLzT7OCzhjtDFBGsa53ZIAxUVx4j1CLOLe0OPdqZdtwaxr1sqfWuapm+MitJ/gv8jVZNgpPWH4v/Ms3PjfUIQT9jtCO3LVJ4R8a32seIV024sbdI3RmDxE5XaM85rkdT7jtiuw+E+lC306fVZF/eXTbIz6Rr/ic/kK2ybMcwxmMUJT91avRHJnGX4DB4NzjD3notX/mdvRRRX3J8OFR3E8NvH5k8qRJ6scUWMV5q07w6bsSFG2y3jjKKe6qP42H5Due1dLpeg6Zp7iby2urodbi4O9/w7L9ABXmYrNKVF8sdWd1DAymuaTsjm7ePUrzmy0ud0PSWc+Sh+mfmP8A3zVtNE1hgDLd2MHqEiaQj8SV/lXVSSZqBm5rwq2b4iT0djq+r0YbI50eH7vnzNblJ7BLdFA/PNMOg3S/d1qc+zQRkfoBXQMwyRTGPFcMsyxV/jZnKMey+45TU/D2qzPbNHqltILe4WcK9uV3Fc4GQx9fSnS3WsWo/wBI0vzVH8VrKH/8dbB/nXRyGqk7da87F4idd81V3Zx1+W2xk2etWtxKYVlKzKMtFIpRx/wE81eW6HrWTr1rbXsW24jDFeUcHDIfVWHINcxJq1zpM4jvJGuLXPFx/En+/wCo9xXkVMQoOyZ41bGqk7XO/FyPWnfaR61yUesow4ft60/+11/vVisxj3OZZzT7nUm5X1pj3I9a5Z9ajUfNIB9TioW1237XCf8AfQpPME9gecQa0Z1L3QHeqV1cQO6PJGjPGcozKCVPse1c5JrUZHyyKfxrN1LXQkTFSWboqj+InoK5amY3fLHc4KmdpyUYvVnQalqux0hhVpp5OI4k6t/gPepNP0qOVxPq7rdOekP/ACyT8P4j7n8qwNImW1VpZpA91LgyP2H+yPYVqxaop/jqY46EZb3ff/IdHMaUJXbu/wCtjsLeeNUVIwqqowABgCrkdx71yMGoA4w1Y2r/ABN8JaFqNxp2q6t5FxaiJrhfIkYRLJ9xmZVIAPqTXp4bFSqu0VdnvYTHyrO0Fc8/8ZeMvEGnaL8UPDP9ra1F4mu9XU+G4YxMZWhfytvkMBgLw+cEY5rU8W/F7xfpPiXxHo2ntpU1zotzYQWemvZzS3OpGVEMih1bapG4nOPrXoM3j/w1aa2mj3V9LFevvEStbS7ZSqb2VG27XO3nCk1z/wANfHnw/wBauRrWjwz6dqXia7eErcwusl1JboRnuvCLng+x54r24YhuPM4f1/SZ78MU3HmcP6/pM59Pi/4uuPF9xpdouk3EkPio6ONLSylM72uQGuDIG2jYOTxjjnFYlp488VL4f1G08Ra29xq8PiqW2t9li8X2dU3lPMIkRRG2BtBJzgj5iePRvDfjb4Z6ZLFHod8iSeIriW+RYYJnNzL5nlSSYwcfOuD0AxnpzV8fFTwI8N3MNejENrBJcvKYZAkkUbBHeNtuJArEAlc1bqvpTKlWfSB5t4W+JXiKTTvCVheC08N2l5psk81/f289yJp0uGj8hCzZViBv+Yk4IA6Vk+E/GPiHS/EOu6XqdtONJfWdYnS6ubeS4a5MZBS2iGfl4+YZ4YcLXt3hrxl4d8T3N5a6NqH2i4sxG88bQvGyq4yjYcDKkdCOKyJPiJ4Pl1r+xk1qM3JuWtA3luITOvWIS42Fx/dzmuOtUvzL2f8AXfY4a9W6kvZ/19x538KfHHiDVdd1G28qBrKKzgvIB5JiV/M3BkwGcKwwOh45BGa9e0nU7XUomaFisqY82J+HQ+49Pfoa818Y/FDQrbw7LrGjltThiu4bd3EciREPKIyySFdr4Ofu56U3S/E+n3d++q6Hcmd7KcwXMZRkbIxujZWAI4wRn2rowXEmJwNaKxEH7FtLzjtr6a7P5Hh4nH1cPVU6tPlpt2v/ACvTfy1/yPWqKjt5Y54I54m3RyKGU+oIyKkr9MTuemwooooAKRlVlKsMqRgj1FLSEgAkkADqTQByfw+ZrGbVfDkh+awuS0IPeJ+R/n3rra4XWtSsbDx1pus2t5BLb3MbWt4Y3DBeflY46c459q6z+19Lzj+0LbP/AF0FctGpCKcW9jsxFKcpKai9Vf59S9RVIatpp+7fQH6NmgarpxYKLpSx6AA81t7an/MvvMPYVf5X9xdqj4gXfoOoL62sg/8AHTUq31q33ZGP0jb/AAqHUJ45tPuYkWZy8TqAIX5yDx0qJVqdn7y+8qFCqpJ8r+4yNG1JdL+H1jqDW89yscCApCu5uTjPsB1J7AE1mb7f/hLrHVHSaW+nYqLaBt0aRkYEnIHTqTjHPB9dvwMlzbeE9Pt7yzu4Z40KujwPkfMevHpVbSrC4g8e6lfR6bdR2k1pGiyC1ZVZhjIAx9a8jE051qlCUa3LGLu1prp36L5Ho01yOtem23ez17nT0U3Mn/Pref8AgLJ/8TTGmKsFNte/+AkuP/Qa9j6xRX2l955qw1Z/Yf3MloqBrpFHzQ3Y/wC3WT/4mojqNuOq3I+tu/8AhS+tUf5196K+qYj+R/cy5U8dpcPC84iYRRqXd24AAGSc1jtrNipwzTg/9cH/AMKxvGevLJ4bvbWwe4e5mj8tF2MODwevtmsquNoxi3Ga+82o4CtKaUqcren/AADe+Eegf2lolx4hvJWRtUu5JgoHOwHavP4GvRLTStPtsGOBS395uTXj+l+JtE0nR7Sx+1TKsEKpxE3UDn9a1dA8R6frnnf2fdSu0JG9XUqRnoee1cVNwrWpxrJvsmv8z0JydC9SVBpd3/wUesDGO1LmvOt8n/PR/wA6N8n/AD0f860/s5/zEf2uv5fxPRc0ZrzrfJ/z0f8AOjfJ/wA9H/On/Zz/AJg/tdfy/iei5ozXnW+T/no/50b5P+ej/nR/Zz/mD+11/L+J6LmjNedb5P8Ano/50b5P+ej/AJ0f2c/5g/tdfy/iei5ozXnW+T/no/50b5P+ej/nR/Zz/mD+11/L+J6LmjNedb5P+ej/AJ0b5P8Ano/50f2c/wCYP7XX8v4nouaM151vk/56P+dG+T/no/50f2c/5g/tdfy/iei5ozXnW+T/AJ6P+dG+T/no/wCdH9nP+YP7XX8v4nouaM151vk/56P+dG+T/no/50f2c/5g/tdfy/iJRRRXqHiBRRRQAUUUUAFFFFABRRRQAUUUUAFFFFABRRRQAUUUUAFFFFABRRRQAVwvxBtGt9XttSQYS4TyZD/tryv5jd+Vd1WR4vsW1Dw9cwxjMyDzov8AeXkD8eR+NcOZYb6zhp0+ttPXod2WYn6tioVOnX0ZxllNwK27OWuW06beiupyrAEVu2cucV+c0WfpVSNjkviF4v8AEnh3xOs1xetpnhOOKINfWtnHdMk7NgrOrNuRDkYKjv1qbwf8VLs/EPXPCt+Bduus3S20rusEVrZwxIxO4j942WPyjnHJIFdJc+G/Deo6omqahoen3d6m3bPNAGYY6dfTtWkvh/w9LMZZtFsHka5N2WaEEmYjaZM/3iOCe4r1Izhy2scUoyve5yf/AAvq0gsNZuZvD8r/AGDTo9StzDdEx3UDyiLKsyLg5OcgFSOhrXPxk+z3eq6XqGgpZ6rZtafZ4P7QEqXIuQTGFaNCd+FOUCk+lQ634I8A6po2p+F7OHS9KnubcR3H2Ly1uEiDh8EdQuQOoxT7iP4TaXo0FlcReGEsb6+SNQojZZrodCSv8Q9eMZ7ZrT3HtEyvPuR2Hxwk1O20hdK8J3FxfajFfsbeW+WIQtaHEgLFeQexwD7VneIfjjcah4Snm8K6LKl63hltbkmuLqOMWaksq4DAiVgynjgY/KuxtrLwRptysNva6FaT2cUsixp5avDHJzI23qqt3PQ1z8D/AAv19dAhstC0nVrSaOeCwmitUeG3SMZdGzgqOTgY9/ehct/hC8u5n6T8a5Gk07SW0HUNWu4bPT21O5gUgiS5jVtyIqEFRuycle+M4rp/HXjqfRPEVh4d03SP7T1O9tZrwLJdrbRJDFjcS7A5bngAfXFZmq3Xw7g13w+39naXeXt1cjT7C4tEjkELxpvVWZT8oUDjritPxJH4L19LSHXP7D1AM5+yi5kjYs3Q7MnJ9Dik1G690E33Oc0L4sJ4mvdLs/DmgyXEt3p6ajcfa7tLcW8RkMeAcHzGyp6cYxzzXPeCPiRrFxfWmm67Ytcx6lrt/p1rfrKi7DCzFVMYGcbRjdnOa9D1Lw14bvmsmutC06U2AC2ha3XMAHQL6D26VH/YmiQtC0WlWaNb3D3MJWIDy5nzvkHoxycmocodi4qd73JLhuSDWTe9TWrcnjmsq84HrXn1juhqY1xDJcTx20QzLM4jT6k4r1qwtYrKxgs4RiOFAi/QCuN8Eaet1qr38i5W1GE/3yOv4DP513NfWcNYT2WHdV7yf4I+M4lxftcQqK2j+bCq8MT6rqbabFI8cEShryVeDg9I1PZj1J7D6ijUbpbOxmumUsI1LBR1Y9h+JwKu6aYPDXhqS61B3LLm4vJI4mkZnY84VQSccAADoBXXnGOeHpqEfikeJhoK/MzlP2hk1S28EaHYeGbq60+V9btLdYrOaS3M0bEgxeZGCY1Oclugx64rz/4h634m8PSroN076ObHw/JPbtdXt7fNqlw8pJtY5kdCXG1QGILDdgcZr0W8+LGjTXnh2HQkGpRarrL6TcF98MlnIsTSHcjLuzwODjrnNR+GvjD4fu/h/o3ivxEsmjpqSPJtEMs8UAWVo8tIqYUZXqcda+ZjOaSvG57Eak0loYL/ABA+I91feJGhs9E0a30bR7O8EGpQS5aeeHc0bTBgAEfqcdsHHJrn7j4jeONTsvAusR61HpVlc69NYatLNpOIWwmVO5ZGDRE5CsrDJwc8EV7NpfjTw5q3iO78P6bfPd31mxS58q3kaKJtoba0m3ZuwRxnNcnqfxSFn4q1nQX020jXTNX07TVlmuWUTG6XOQFRsMOgHQ+oqVU/u/1sTz3+ycl8N/Gt5qnxym8rTg1rrEd3HLK9s8M1ubZgEV18xgNwA6hSeoAzivdnNee+CPiroviB57S8UWWpJe30KWkQedjFbSFGmbavyA479TwM1u+GPGXh/wAUTXtvo948s9iUFzBNBJDJFvBKko4BwQDg+1c9du9+W1jmxDfa1jdkfrVG6kwDUs0gFY+p3kcMTvI4VVBJJOABXk16qSPDxWIUUVdTuAqnmuF1W9jvJp4YJEmMP+vCuCIv989F/wCBYrsNN0q619hcXEklpp5PygDEs49R/dX36n2rzTxN4K8WWen/ABK8IaL4TnvLbxddRy6dfRXMSwQKURWE25t427SeAc9q5aeUfXJfvpcq7df+AebDIHmMr4ifLHst/wDgfmd34c+HutTQg3l9BZW/VFX964U/Q7f1Ndhp/gDQYEH2p7u9fuZJiq/kuK8P1Wf4jah4z8X+H/C2oeIZLzSbvTINMe3vI47G0/dRmUzIxyyEBuADyfWp/Dl98R9e8Z6i2j6h4hlbT/GzwSTveRjTotPQjzYmjJ3M2D8vB6jBHNe5SynCUveUVfu9X+J9Nhsiy/DvnjTTfd6v8f0PetE0/wAJXFr5+kWelXMSO0fmxKsuHU4Zd3PIPB9K0JLSxK4+x22PQxL/AIV83W3hX4saNoOn6bp0eo6fpzalq095Hp8qG4DyzFraQ4kTcuDnAbg/eBFdRJovxbTxNp2knW7650bUVsLjUdU81IpLJoVb7RCiBiV84qn3cgbm5rrcIrRSR6TUUrRaSPW7nR9Gm/1ulWD/AFt1/wAKyrzwj4bmO5tKgUg5BjJXB9sGvOfh9F8Uj8T4b/W7PUrLQ5orxb62nvFnhSQPmAoS5J+XuqoO2O9VPiJp/wAVp/FuuPosmtZkktf+Edms7yKOwt1GPO+1RscsfvdjkYxXPOipPlbRyVKEZvlk0dprPg3R7e1muxqU9hDEhd3lkDRoo6kk8gfjXPy+GtWjt47qwubbUYJFDxvC+N6kZBGeCPoaxNa0Tx5qTeN7DWrfXb24vILuLR2t7uJdMMDQlY0aPcCJNxPLDrg5xWh8LPD/AIx8O6/FZ6lcajLoQ8O2a7Lq5SVYb5eJEQDlQFx04968jFZPhJwcmlfy0/I+fxuQYCrBycUn5afkRfbruxmEd5FJC2ejqR/+usnUvCmg69Lr0t5NeK+u28FveeXKBhYTlNuRwc9c5r1TVII5o2SWNZFPUMMiuI1fSVtmMtkShH/LMn5T9PSvm5UquClzUJ/f9+58jUoV8tnzYeo7ef37/LsUNL+Hmgw+KrfxEb7UZbq3v2v4Vd0IWRk2EE7d5TB4XdgdqNN8A+FbL+ytNtfFGo21xpGoy3GnKt1F5tu86sZIQCvIZSxwQT3BrgPFo8bXmqa5JpGoapaxx6ZF/Z8cFyqKbsMxIIPtjrwauQDxvcfELT9TSwngto9Ri+1N5qPFLb+TtL4LcNnPCrkeuK9vC4ucopzrK9trrTS9vxf4n0eCzCUor2ldXttdaaJpfjb1ueqeDPhv4b8MXml3Wnz6hK+m2NxYw+fMGDRzzGV92FGTuPB44rMg+Dng3T/D+p6T51xHplzaS25LLAsltE7bn2zeXv7fxMQBXF6DpHxEbRPCv2/XNe+2zakx13F8mYbYebtC445ymcZOcelGjaT8ULeDSnutR1i6dhqdvfxXF5G8flbGFqcd2J288n1r0Y122/3y/wCGv/Xz8z2IYm937Zff2v8A5fj5npejQeDNG8Q3/iW18QW5nvNNtI5mkvIzGLePKxSDpgMSRuzgnpWBL8P/AAbFrCQya3cNax6odRi0aS7j8lbyQM27GN5zlmC7sdTivK/FOn+JvD3h6XU9UjW0vZ/C+l6YhLxM0t2lyDJGqDOSAc8DFdPqml/ECTxlPeLHfG6/tqGa1uRLF9gSwUAFXT7xkC7x0zzwcU6miclU3637W/zHVlZOSq79b9rf5+p0kvw10m38OL4d/tbWJdIgmimtbV5YyLfy5PMVVbZkjPHJPHFVE0Oy0jUdVu7Vpmk1S7N1OHYEB9oXC8cDAHrWFYaf8QINY03ULu/1R1Ou3gu4JbpGiFgd3lHbn/dx3FdVqUm6U88Cvkc7r1EuT2nMpb29f+AmfBcS4mpGPs1U5lLe3r1+5M73wXI0vhawZuoQp+CsQP5VsVk+D42i8MaerfeMIc/8CJP9a1q/fcEpLD01Ley/I+4imkkwooorpKCqurWgv9LurItt8+Jo8+hIxmrVFJq6sCbTujy/TpSsYjkQI6ZR0x0YHBH5it+yuCMVn+MrY2PiMyquIrxPNGP744b/ANlP4mm2E3TmvzTF0XhcTOk+j/A/TsJXjisPGr3X49TrbObOPmrbsbk5HzGuTspuQc1r28+FyMAgdzxWkNS2rHXWt10yxrShuePvZr5m0X4qeIvD51aTx5JKuqWmn3F/FpMFpGtrcwow2vBcqzE4HXd6+1b9/wDHT+yLTVJNS8MTJPZaba6nDFBfpKJoZ5FRQWAwjgt054710+xkc0pwlufQK3XvQbrjrXz345+K19o3iPRm1C3ubIWk0P8AaljZXomKCeTbGJcR7emDgsOpxkjNTfDL4sanqnjzV/BmoK19eprmpLHOxSGO2s4GVUVeP3r5J4HIHJNHspWuZ8tO9j3ea5464rOurrrtrzDx98VX8P67qmk2WhNqTaPpa6pqMj3qW4SAkgCMMD5j/KTjge9Z9l8UZvElxq0PhvRybPTrRZLm9urlYpI3kg81NkJBL4BGckDPTNT7KTVzRShHRHpV3P8AXNZF5JgmvMvhF8SNW12Lw9o3iLT3F/qOhf2nHfrMhFwFcI+5FA2HJBA549K9CuZN2amcHF2ZpCSZm3jck1h6g25WrXuW5IrGv884rhrLQ6o7o5vVs4YZrvfhZpAsdCN/IpE96d5z2QcL/U/jXHGze/v4LKP708gTPoD1P4DJr12CKOCGOGJdscahVHoAMCva4VwV6k8TJbaL9T5/inGWpww0eur/AEH0UUV9ufEhRRRQAUUUUAFFFFABRRRQAUUUUAFFFFABRRRQAUUUUAFFFFABRRRQAUUUUAFFFFABRRRQAUUUUAFFFFABRRRQAUUUUAFFFFABRRRQAUUUUAeW6paf2Xr93YgYjD+ZD/uNyB+ByPwq7ZOOK1PiTZ/LZamo/wBW/kS8fwt938m/nWFZNwvrX51muG+rYySWz1Xz/wCCfo+U4n6zg4ye60fyN6Bq0I5PumvF7n4geILbWbrSfsyi7TxJDZxobNyPsLgfvSenXvmsS68RePofC2tSP4muFvNP8TJDOP7MJeK0MmN/B/1ZHOB2BGec1pToytuaSrK519l8H3h1nULu41C11CCeW8nhNwZVk3XCFSkmxgGX5sE5zjpg0qfCXUv+EY0/TpNV0u4n0zWYtRso7izMkEcSLtNuzffdTwST6AVJD4h+IGonxdJo9xpzJojKLCOTT2Bvh5SyE7i3APzAYHUjPSqLfEnxPqGh2viKxhh07QdT1QW0F9LZPMbK3WP5pnRTlt0mVHYAc9a6V7R9TnfIjU0j4TG18ZT6xfX1vf2cuoT36q4cSq0qFWjIztZACRz24xVXQvhHe6fYaBYzX+kzRaMuoRAJbOn2tLmPYPMwc7h0JB6YxWLc+J/Eul/Ey/u7OaS70u9g0qK51VrRzDBGwfdKsOeNxwPRc5NR+KPGPjLVvD/jrTY7oxzWtnLJaS6daFo/LEm0L5uQ6ylexHqRxTtN9Sbx7Gp/wpnUZtEsdIu/EqwWtpfSXESWkbK0ETQGLYkh+ZjznLZ44o8Q/CbX9Y0Wz0qXXtIhgtdOis41gsmiWN433CRQpH3h1BJAOSOtUdQ8TeKvBtmuhWbW9uthpMFxp6Ppk0x1edyS8SkMdhBODyTk56Vo6z4z8fR2/jTUILa1totCgt2trN7JpHmklhVmXfnkIxPQc4xSbqdGP3Ox6upZYlUtkhQCfU4qtK/515DrfjP4h6dJrhDWNymlmwmQLpjg3Cz43xg7jjbk8jJ9cUR+OvGU/jDUbFrC1t4La5uIltZYyJDCkZaOZWzlySAcYxg461zypStc6I1F2PUrh+tZd055yfx9Kw/h5qeu6r4Rs9X16aA3V7EsohitzEIRjlTkkk9+1bdrA2oalBZgn964DY7L1P6ZrhlTlOqqUd27HR7WNOm6ktkrna+ELP7JosbMuJJz5r8evQflitikACgKowBwBS1+k0aUaVNU47I/Ma1WVapKpLdu5m6+f3Vkrfda/tw303g/zAq5400G08W+GLvQL66ureC5C7pLZ9rjawYdQQRkcgggjg1S8TxyNos0kQJkt2S4QAZJKMGx+QNX7O+jmhSaNwyOoZSO4NfG8TzlSxNOfl+TIliPYqL/AK6HLaJ8I/Del3VrdQ3l+81trB1hSxjVWnMPlEbVUALt7ADmsjVfgh4LXw5BY3mt6pbaZY6dJZMZZ4toiaVpS5Z0IRgzH5l2kjANejzzCa2ki8x496ld6NhlyMZB7GvEra0+LB0PWItWS71FtMsDp1lD9sVf7WZpyWumwfvLFtABwSc9M5rxqOJc9eex10MY6mvPbY9H8O+BvDkPjxvGVlrM17e2yNa7InhVI8ooKyGNQzkLjAkJIzmofE/gLwg2sXeu6tqk1nJqOsWF8xkuERDc23ywouR/FnkdT2rzfRNF+JxhtNNmu9ZsLJvEzSTzxTpHcHT2tx95tzk/PxyzMPXgVU8Y+H/Hmq69Lb3sGu6hFbeJrS5spPtsZsV0+NlIJQtuMwwSxxk+vatfaLm/iI19tHm1qI9Gtvg94Xsbm/utPv8AVrKfUVvI76WC4CNcR3DF2RsD+BiShGCPU1f8AeAdG8D3t/fabd3dxcX1vBBO0wjUbYQwQhUVQDhjk9+tcL4DX4lR+PZLrxNqV+LZZ7ozocPZzxMf3Ij+f5Cox0QHruJr0y51JVB+b9a87GY50/d573PJx+Z+x91zvc0L27Cg81wXi3xJa6Xbw6zqdrLd6d/aUFhFDGwAklkcJ5jZ6qp7d8H2q3rus+XayvG2XCnaPftVxtH0nU/DqaJq9nBfWexRJFMuVZhzu9jnnNeVh8ZCVTmltf8A4c8TCZhTqVueWqT/AOHMy5+LtpBrMmj2mgXt5drr7aFGqTRoJJhF5m/LEAL255pdP+M0d/LpVjYeFtQn1XUL2+sDaG5iURT2oBkBkJ2lSCMMKi174c+Crn+yd8FnpdpZ6l9vkgRVVLuUxmPDk98Y5HPAq1rXw48E3l94aE0NnZafpJuRb6coVIp2nUBjnIO7IzkckmvepVsO0rJn1NGvhmlZMz9A+Mk2teK/C9vpPhYR6ZrlrdT3lzPPGksLWzlJO+CEwST3GMd6o6D8abTTRrFzrnnTQ2emx30YtbWMLeeZceWrq6nGSWRe68btxrrPCdp8N/FmlaZNpej6c0GkSz29hE0IjaAo5SQKnXaWU57HvWlaeCPh9pgksItA0WE3lt9leF0UmWHdu8vDHlc8gdu1dXtaSbTi/wCmdntqaunFnHfED4taz4P8Q+GrjxBpEmladd2moS3dgrx3MsrRrH5O2ReFyz4PYdzitrXvi7Z6Hq9hp+o6NLunktIbswXaTNZyXP3FcKMdxzkZ6gEVP4X0/wCGOp2t3Fp+j6eIdHurvS3F1FgI5UCdFLnlWXAPbAqtZad8I7y40m607RdNv4707bW7t4DJAhteVLv91CmMKW9MA4qr0+sXoXen1izd8ceOH8O+J9F8N2mg3Orahq8VxJbrHcRxKvkqC25nIA4NcHYfGX+0vEGm6nBi08PT+GrvUp7e6KRus8NwItplJwBnIz0PBrpfir4d8K6rq2jeJvEbT3sGlRyxLYQQ+cZxcbU34X5sA4ORVu30f4aas15pFvp+g3P9k2v9m3NuiLi2gbDmIjoFyAT7+9Zp04wV1f8Ar/hjPmpqKbV/6/4Y4vXvjbeJoU1zo/hWSS/tNbtdLuoLm4CoonAKMpO0ncDgZAweTxWjq/xf07StU1uy1rRbzTRpFu8z+fIoluAqqT5Kf8tFy2NwOOMnArW1PRPhfY6cmkXdjocVtrtxGEidgftk0Y+Qg5yWUDhs5HrUk3hnwRHf3Mv9laZJdGBo5xKRIwjYYYEMTtBHXpnvXNWq0Eveg/6/pnHXrUEveg/6scbP8YoHsIpW8LaoLme/trKGEMu2UzozIyu2FONpDDsfauqnklns4pLm3+zzOgaSEuGMbEcruHBwe4qnH4f8JQWkcFjptk0FtcpcxKG3iKZB8jDJOCAePQGk1K/Xn5s18xmmJw7VoKx8XnmNw1rQVvUwtWj8uUzRjBUfMP7y+lJDM0ZDI3FF1co77SwyeAvUn8Km0nRdeu7WLyNE1CT5B8zQ7AePVsV4UMFicVDmpQbs+3fz8v1Pk6WX4zHU+fD05Oz3S6Pz8rfiXbTVGXhuK1YNTDD71VI/BPil13HTYo/aS5QH9M1K3gjxTHysdgR7XJ/+Jrto5bmUfsfiv8z18NlGdwWtL73FfqWZbq3lKNLHG7RtuQsoJU+o9DUc2oDB5qlP4d8WQLltMEgA/wCWVwrH8jisi+GoWf8AyELG8tBj70kR2/8AfQyP1p1sNmEFrTb9LP8AK5WJw+bU4+9Rb9LP8my/e327IBzVC1tpdQv4bKP7877Sf7q/xH8Bmq4kVlVo/wB6XIVAnJcnoB6mvQPB+gnTIjdXeGvplwwHIiX+6P6nvXdwtkNbN8YqlVWpwevn5f59kc2SZbWzDEqtWVoQevm10/z8jfjRY41jjUKigKoHYDpTqsQ2N5MMx2srD12nFTf2PqX/AD6P+Yr94dWC3aP0xUaktVF/cUaKsy6ffRf6y1mA9duarHg4PBqoyjLZkyhKPxKwUUUVRJgePLI3WgPNGpMtofPXHUgfeH/fJP5Vxmny7sd/QivUWVWUqwypBBB7ivK5LZtM1S509s4gkwme6HlT+WK+Q4mw1nDER9H+h9fwxitJ4eXqv1LHhXxRpetC5+yymJre+lsSs2ELyx43bRnkc10NnrGlzCdU1Kyk+zj9+FnU+WP9rnj8a8h0H4a3Fl4ludaXWI3+1T3peNoifKjuMfNEc/JKMct3HFNtfhDeyaV/Z8uraZAINGn0u3ltLNo2nEuP3lx83zkYzgd+a8qmqXSR70pT6o9AvfC/w4uvD+r6PZLoWk/2pCbG4uLJoUlG/naD6nrj9K19N0H4e6TYSaGlj4fRbgJHcxOIg1w0YBBcdyMBvbrXneq/Bu1voNajt7nTbdtQ0qysoWFn/qJYCC0ox3bHbn3q9f8Awjjvry8u7i8sZZrnxJbawXe13MIo1CtASeu7B9ueldHuv7Rg732PRbvSvA+uXsWqXWn6HqN1cbUiuGWORpfLOQAf4iv6USQeB7aWLUHj0GGSO5kvorgtGpWZ/lklDZ+8eAT36GvPbf4X6jp2o2eo6RrFhDPY+Ib3VraKS1YwrFcoFMW1SMFQMgjAqronwbNpbafBqGo2F+tppN/Y4e1ypkuZC4kAJONufr70csf5hXfY6v4jaz4CS5nvPFHhtNTbTEtmW5eySYYnkCoEYnn5iCR0781r6vY+B21T+2tRttAF9D+4+1zGNXQ7cbCx74OMHtXnMvwevpNGurBvEEO640zTLHzPJbINpJvLdf4ug9KfL8K9Zj0OHQrbX7FrCK6u5WMtqfOuFmHDSupy0iknkEbhgHpTtH+YLy7HZyah4H0XWrfT7VdMh1Wz0x2tbeBV81LUHJRPYkcLnnrVuDxBplxp9jdzXUdn9ujWSCK6kWORtwyBtJ6/TNef2/wpubO40iaPUNOlktfDj6HdPLaks5IIWZDnhhkDnPAxWbffCO8/s8WcWraZMJ9Dt9IuHvLNpGgEQx5lv83yE9cHvzUNU+5acux6Zf6hp8c4t5L+0jmLhBG0yhix5AxnOfaqV53zXBax8K1uv7ZYalA099cWEtvcTQbpYRbBQct1y23qPWu6vJDyT/8AqrgxPKlozsoOT3Rq+A9PWbUJdTkHEAMcY/2iOT+A/nXbVleFbP7HokKsuJJP3r/Vv/rYFatfe5Xhvq2FhDru/Vn53muJ+s4uc+my9EFFFFegeeFFFFABRRRQAUUUUAFFFFABRRRQAUUUUAFFFFABRRRQAUUUUAFFFFABRRRQAUUUUAFFFFABRRRQAUUhIUFmIAHJJ7VDaNcagw/s9FMJ63Mn3P8AgI6t+g96wr4mlQjzVJWNqGGq4iXLTjdk9RRTpM+y2V7ls4xChf8AUcD8a17XRbAYa6L3r/8ATU/J/wB8Dj881rRyJEgjjVUQdFUYA/CvFq59D/l2vvPdo8Py/wCXsvuOci0/Vps7bFYR2NxKF/Rcmpl0PUif3l/aRD0SFmP5lhW684xULz5PWvNq51Wf2rHpUslw8fs39TL/ALFdeX1KU+yxKB+uaq3GlTBsx6rOvs0UZH8q1pZutVJJa8urnOJ6VGehTynC/wDPtfcZMltqkTfJcWk6+jxtGfzBP8qhmvprYj7XYXCL3kiHmoPy5/StR25yajZs0qPEmNpPWSkvNBV4dwVVaR5X5MrWt1b3UfmW0ySr3KnOPr6VNVS70+1nk80BoZx0miO1/wA+49jmq63lxZTRw6jtaORgsd0owpY9Fcfwk+vQ+1fT5bxFQxclTn7svwfzPm8x4er4VOpTfNH8V8ifWrFdS0m5sW486MqD6N2P4HBrzfTixQCQYkUlXHowOCPzzXqlefeILUWXii5jVcR3Si5T6nhx+YB/4FU8RYXnpRrLeP5MvhvE8lWVF7S/NE1uzEDk1oQseOTWfajgVehr5mkfV1BNX0+z1jTpNO1GIz2soAdBIyZGfVSD+tW9NtbXT7CCxsbeO2tYIxHFFGNqoo6ACkXtUqdK6EzBkm8+9IXPv+dJSGmwF3NjqahlY46nipD0qvJ0qWUtyF3IH3j+dUJ3J/iOKsznrVC5bArmqs3iipeSdfWtf4e23nX9zfspxCvlJ9W5P6Y/Ouc1CUKrM3QAk/SvQvB9i1h4etopBiWQedJx/E3OPwGB+Fejw9h/bYp1HtFfizyeIsT7LCqmt5fl1Neiiivuj4QSuQMr6HqL6W7HyGBmtCeyE8p/wEn8iK7CsjxTo41jTvLjYR3cR328h/hb0PsRwa8XPsseYYSUIfGtY+v/AAdjnxVF1qMoRdn09en+XzKA1hR/EPzobWkx94fnXGWMOo3872tpZ3NxcxsUljjGdjA4ILdB9c11ul/DzU7lQ+p6jFZqf+WcA8x/++jwPyNfjVGhmNSbg4ctu+n/AA/yPkcJh85xM3H2fKlpeWi/zfyuD67GM/OPzqjdeJbdM7p1H1YV06/DPw20iNcTajcALgo9xhWPrwBXQaR4c8P6TGEsNJs4sfxmMM5/4EcmvVjlNRr362vkv1b/AEPfhw5XlH99iLPyj+rf6HlUviESBhGwY8Ywc1RuNRnf7xdQf9k17tiNR8saL9FAqN2z6GsamRU571X+BjW4Sp1F71eX4Hz9dXKmIt5ocqyk4OSBkZrqrLVE4Bb9a9F1HR9KvkKXmnWk4I53xKT+dc3qXgHSpMtp89zYPjgK+9P++W/oRXO8klShy0anVvVena/bscb4YqYeHLh6t3dvVW3t1V+3Y838e+FrrxL4gstYtn0m8WCxmszY6rE0kAMhB85QM4kGMdOncVF4d+HF/pGt6LfNe6V4ijstNgsXGrxOz25jcsZYOoBOcYPPA5ro9U0fXdD3Syp9ptl6zwZIA/2l6r+o968u8V+MPEtp4y1Wx/tGMaU/h+We1txGymWUBshZFYHfxnI7dADzXThMVjYy+r1NLL5P0a9f8zpwWPzGnP6rWXLZPzTXk16/5ndeDvhVJoeueHNXju7AXWm6nqN3dzRRFZLmK4DbI93U7dw4PHHFXPif8N/EHjHxQ+o2+r6bb2ym0e1LwlZ7doZN7/Moy27sSwx6c5ryHUPEOvyWepyQ32pw7tP8PsipPKdjNIPNAJOckcMep75rvR8XNYtNS8UQ6h9l8vTopJLT7DaG5QKJAimRxICG55RgmOTnANe1Tq121NSTf+dn+p9HSxFdtTjJN/52f/txvaN8Iryy8fXXiS61HT9Ss7vUL+WXT7qJnjjiucfNGDwJhgqSQQVOOKg8G/Bi40m38NafqE2iyWOjS6gLkW0LK1/DcxlAXyMbwDg9RgDmsnQ/it401Oew0uG30pbmfX20xrxrd2iMP2fzVlCq+M5OOGIOKseF/ih46uToU+qWWltBqSalE8cFrKjxS2oYrISWPyuV+7j8a6ubEW1a/q//AATtVTEW1a/q/wDwSeL4J6u3hbUNP1DxFa3moFbKy065eJsW9hazCRYz3Lt3I44FO8S/Bu9ur3xodMvNJsYdfvIL2GVICsqFCpe3kwMGJypY4/iwSDWXb/E74mXGnW1x5Wgo914Vk15R9gm/dPG2DCR5nJb8MehqbUPjHrh1nRIrWytzHcf2ct9aSWzK6/aUUs0bl8kKW67McYJzRKWIvo1/Vv8AIcp4no1/Vv8AIkuPhFJHZaHcJHoz32na0+ozQXO6a3kR12tGp2AqM4bAULuH41iH4V3tpe6vLc6vDcPdJfeReGRllJuVZdsq7fmC7h/EegwBVqw+JfjKefSbm/tdKFnqN3qNr5YgkjaI24cpIzliNp2gHjvkU/4Y+Itf8dm40+RIDqEUiiZ4IsW0SkZ3CQMwkH5HtivLxVXH2ap2f/Dv8Frc8PHV8ys40LN/5tr7k73NPwbpZ0nRtO8L6NZxS3aQokv2ZNolkChWkY9s4+8a9N0H4d2yhZ9eunupDyYIWKRj2J+836Vs+E9CsfD1iYLUF5pMNPO/35W9T6D0HatrzKzw2X0acnUq+/N7t/ov6Y8Dk2Hoz9tiP3lR6tvb5L9d/TYTTNL0rTECafp9tbAd44wD+fU1beSqplprSV6bqnvOvoGo3X2WxuLrbvEMTybc4ztBOP0rz+H4mWc/wl0vx5Lbw2R1NIvs9pPKzFpHfaIwUQszHBwAvNdxeKl1ay20mdkqNG2Dg4IwcfnXlnh/4ZeD7vwrBpOmeKtc1LS9PuE+w7dRRxYXEDnDRFU+V1JIIOepGKITpte93IVWDV5GrZ/FfwydOE+oXJhupNRlsIrKGGZ7nzFG4K0RQMr7CCRjAzwTWjqHjfw3b+ILTw/ez3EF3fOsVuJ7WRY5JGXcE3EbdxHb8OtYV/8ACPw3e6NeabdX+qzG/umur+5kkiea6kZQuWLRkKQowpQKR2rH/wCEF+HNt4qhvh4gm+22WrWzJbyX6NsvEiAjiJYbySgzsLe4FRL6u72uYzdCSe522oeG9La/GpWkX2G9T7k0AAwfUr90+nSt7w/4kstMaO31u0jhY8fb0XMZP+2Dkp+o9xVSeQY61k3sisCrdK4qWdYjCaRlePY8eOazwk1LRrz/AM+h7Ajq6K6MGUjIIOQRTq8e8JeKH8OanHa3ExbR53CuGJItWPRl9Fz1Hbr617ArBhkEEeor6zAY+ljqXtKfzXZn2WW5lRzCj7Wk/Jrs+wtVryxtLoYmgRj/AHsYI/GrNFdybTujulFSVpK5yeq6BNbhpbUmaMdV/iH+NYtejVznibSl2NfW64I5kUd/evTw2MbfLU+88XG5cop1KX3HOVxXxGs/LubPU0HD/wCjyn9UP/oQ/EV2tUPEFh/aejXNlwHkT92fRxyp/MCujH4ZYnDzpd1+PQ4cBiXhsRCr2f4dThLJ+lbFs/A9awNNfdGrEYbuPQ9xWxbnOK/O6V07M/SZvm1RqoehqypyKownIFWUY5rsRzSZODigtmmbjRuNWQONMakLGmOakYyV8fWqM78GppGwT7VRuGzn0rKbsbRRBcS9cVVsoDqGqW9nk4kcbsf3Ryf0FJdyYzWr8PLbztQub5hlYVEaH/abk/oB+dGX0PrOLhDpu/RGOY1/q2EnUW9rL1Z2wwBgcDtS0UV+jn5sFFFFABRRRQAUUUUAFFFFABRRRQAUUUUAFFFFABRRRQAUUUUAFFFFABRRRQAUUUUAFFFFABRRRQAVFczw20DzzyBI0GWY1LXMXV8t/qbSZza2rlIl7PIOGc/Q5A/E152aZjDL6Dqy36Luz0cry6ePrqlHbdvsjUt421FxNqCFLYHMVqe/+1J6n/Z6Dvk1DqHjix0nxtZeGL+2kt1vNPmvLe9LDyW8r78fqGC/N9KSO9HrXO/EbwhpXjzSraw1G6u7RraYyRXFo4WVQyFHXJB+VlYg1+bzzOWKrc9eW/4eh+j08uhhaSp0Va34mrovxZ8N3PhfTvEGrPNoltqAMluLlGb91vKJI7KCqK3UbiOorYf4h+Exql9pS6zG97p4Y3cMcbuYcAE5wp7EY9e1cD42+F2h+LAsM+pahZWa6amnJaQbGjjjQ5VkDqdjdiR1AxWlN8P9Ll0vxRZQ6tqVsfEd1HdXE0LqrxMgUAJx90hBkHOckVTxFC27/wAtf8hewq32O40DxVoviGxnvNHv0uYbeRop/lZGidRkq6sAynBzgiub/wCFu/Dt4xJH4otpFaA3CFIpG3xg4ZlwvzYwc4zjvUXgLwbp3g+01i3sbq4nGrXJuZzIiIFcoEIVUAAGB0rI0j4W6JplrotvDqF+y6RpN3pcBYpl47gkuzcfeGeMcetZe3oOTu3bp93p30K9jVsrJG2/xJ8PrqN/5+oafHpNrptvqA1D7VnekxIX5MZAOBg5OScYrS8N+LtA8SyXSaJqSXcloVW4QIyNEWGVDKwBBI7V5zrPwf0uHw1c2umz315c/wBm2VjbrJcJDt+yybo5A2wgNyc5BBxjArU+FHhjX9C1LxHrviW8SfUNbuIpCqyCQosabQWZVVST6KoA96ir7B03KMtf+G/4JdNVVJKS0NPVfiVoC6TLqGj3cGpJFdxWrsztDFueXyztkKlWIOeFzyMcVDffES1ttbvtJa2i+0WsV3KqtOVaZYI92UBTDEnIIBO3GTnNcV4m+FNwr+Xol75ov7+2nvmmZIIYEhmEu5YY0AeRjkFuK1T8LdH/AOEhbWpdZ1Seffesnm+WSBcxsjqX27mChjtBPGMVVsIl8Xca9u3ax0Ph34meGtS8Kw63fX8GmuLC3vbu3kcs1sk/+rycDdknAIHWutnWG6tmhmXfFKuGB7g15ifhh4cMvht2ur1hoVrDahNyhbxImDxCYY52sNwxivQftXPWuatKknek3/l2OinGpa1RE2gXEuJtOuZDJcWhA3nrJGfuN9ex9wag8VaNPqos5LSaKKe3lJJkBIZCMFePwP4VWkmEOu6ddKceaxtpPdWGV/8AHgPzrpK/S8oxKzHAL2mvR/I/Nc2w7y7Ht0tOq+Zykeg6ynWbTj9C4/pU8ek6uvX7AfpI/wD8TXSUV0f2PhF9n8WY/wBtYz+b8Ec//Z2rAfcsj/22b/4mn/Y9WXpb2jf9vDf/ABNbtFH9kYXt+LD+2sX/ADfgjD+y6nj/AI9rc/Sf/wCxpDbapj/jzhJ/67//AFq3aKP7Iw3Z/eP+2sV3X3HPta6r0FjEf+3gf4Uw2WqEH/Qox/28D/Cujoqf7Gw3Z/eNZ5il1X3HKSaZqzZ/0OP/AL/j/Cqk2h60/wDy5xD/ALbj/Cu2orOWRYSW6f3lrP8AGLt9x54fC2sTX1slxaxi2My+cwmBwgOTx+GPxr0Oiiu3B4Cjg4uNJbnDjcfWxklKr0Ciiiuw4yO4mjt4HmmdY40GWY9AKqx6fcawA980trYH7turFZJh6uRyo/2R+J7U2ILqOrsr4NrYuPl7PNjPPsoI/E+1bhlVELOwVQMkk4AHqa+NzvOpKo8PRdrbv9C1NQfmcv8AEXxWPh14XbVrXwvPqGl2kbPdG0mihFuoIAO1iC2Se2enNSR/ETTtP0S31HxbazeGmuMusVw3nhY+MSM8W5UU5H3iMUzxhF4b8ceCNQ0ObXrUafqULRvcW11GSFDDcVbkcHAP1rJ+IHwt0vxmYlvtZ1K3gTTTp7Qx7GQoTnzAGU7ZO24c44rwITp2SnoddOrCyU9Dutb8QaXo+mrqN/clbVyAjxxPKWJBIwEBJ4BPSsG9+KPgS0s7W7m8SWvk3dq15AyK7mSFW2s4CqTgHIPpg5qHxb4JtPEOiaPpUmqXtrFpckbp5W1lmCoU2yIwKuMHOCOvNcv4X+Gfg+wuf7L0/Xrq5udN0i70mSLzIy6RXMhdmYAcMCcDt7UQdJxu2yoTpON23c7VviD4Q+2LZx61FPMbVLzEEbyhYXQursVUhQVBIyRmlXx54TkSF4dagmE9iNQiEStIWtywUSAKCcFiAO+a5fTfhPpFjrOgalHqt9nQ4IYIFSOKNpkij2BZZFUM6HqUJxn24qtY/Bnw/YaJrGm2WravB/aUkRWZZV320MchkS3TjHlbmbKnOQcGi+H/AJmJyod2dLL8S/A6adBqEniK3SC4uJLWPKPvMyDLR7Nu4OAR8pGea6hJUliWRSSjqGUkYyCK8r0P4c+DtE1fTriLxCz3Nlrs1+kTSwqDdSw7DFtUDHy8hRg16GNY017dLhdRszDIGKOJlKtt+9g5wcd/TvWNfkVuS5z13BfBcuysOa4Lxf4ZTe2oaTEFk5Mtso4f1K+jfoa7R5VZQysCpGQQeCKoXUgwa8rEuM4uM1dM8XHclWm6dRXTPLYJeA8bcfStKDWI7OCSW4wsaKXkbHYDJJp3im3WDUFuIwFSc4YDs/XP4j+VYGstZrpdyNQuY7a2eNkklkcIFDDHU8DrXx04Sw9dRi3Z/l/mfm1WnUweLVODbT272/zNK0+LfghYjIdaXasAuMi2lOYum8YXkDuR074rf/4WN4Shv4LGTWIBNP5RQqjMi+b/AKvc4G1d3bcRmvKV8I6BZ6dDK+oyx2seitpCyvMoUwOfvZxjccjB6U+PwZ4c0zUItWnufKjRLdJhciJ45DEAsZJdflJAA+UjNfR0sdgVpeX+f4f1c+uoZvl693mn1tpe7+7+rnod78VdC/4SnRdB0nbqL39/JYyzIGWOEojMSrFdsmCMEA8V2c1whGcLntxXi+n+FdA0e+0u5fW7+K10/UJLqws5pYxEksu4MoO3c2SxwCSa9BbU1YfeoxeY4e0fYt28/X/IrG5zhXGPsG7W6+v+ViTxHfR2to8zLu2/dUDkk9APqa6vwTpI0bSFWZV+2TnzLlgP4iPuj2HT/wDXXnl3MLrXdHgb5ozdqzj1xXpy3Q9a6cC4woqq953+5O35/od2UOnGgsQ/inf7k7W+9P8AA1BJS+bWaLj3pftHvXasQj11il3OC+LWm/EKXW4LjwRfTi31GyfTb1TcBFsWLqVu0BPLhd445+7WLcab8TF+Jen3FmmoRaPZ6nHDLI2oeZHdWIi2l2VpPvFuSBGDnnca9Va596878b/FJvD2v6npFvoEuoPpmlLqlxJ9rSJRCWIIAbqw2njv7V10sZOXuQSbsdVHGzn7kEnoc3ZeG/iZaeD/AA1JqN74h1C9e/d/ENrDqypOYVMnkiJ9wVRypYBgTxzxWPp/hb4laV4Ch0PT9NvrWeW81O6eaHUgJYnkfdBuKyIGzzliWwf4ea6pvjLaP/bNzHoN82maNZQXl3dGVAds0IljVU6ljkKew65rn/Hnxe1a28M6rFa6c2j61b2lrfQHzo7lGhlmVOTjAbBIwfqDWqxOIclHlWr/AD+fS6+VjRYrEOSjyLVr8duvmvlY534ka7470u3vIdV1rUV1t9GsI9Ni0/VEjMN0QBPvhU7pGZs4IDDHcV048M+MoPFV3qVvbMkV34ssb+V/OTMlqltskJBOfvdutVvFHxPvjqUGnwaeumapaa3YWtyzNHcCS3uCeFcDgkDkdRSj4z2tzFeXUOh3zWUEVy8c4PDeRnIbjCbsHHJ98VzVsXiPZrkprbXX0a/z6nFiMdiFTXs6a211XWzXlra676nMaD4g8YN4v0WwXU9Q1HVhPqEmqquqLJaTgRv5OFUnylDbRyFOexrqPhwvjWz1y+l8RLdxafPZRMkM9z53l3IJ3hSXc4xjnIB9BWVefFhreK8nHheWPybCHUpNtzGC1vJ0bgct7frXZC8a6hSYMdrqGH0Irw83zOtCnZ0klJWvdPz6PTdfI+Yz7Oq1KnZ0klJWvdPb3uj03XyLV9dCXcnUEYNeyfB7Wn1XwotvO5e409vs7knllAyhP4cfhXh1eofAEP5mtsM+X+5B9N3z/wBMUcF4up9elT6SWvy2/rzM+AMfWeZSpX92UXf5bP8AT5nqtFFFfqZ+yhTXUMpVhkEYIp1FAHAajb/Zb6aDsjHH07VBWv4sjKarvxxIgI/DisivoaEuempHyOIh7OrKK6M8/wBctPsXiS6hVdsc4FzH/wAC4Yf99c/jVi2HH4V0eu6LDq0trK9xLbyW5ba0YB3BhyDntwKqL4a2jjVrn8Y0/wAK+axmS1p4iVSlaz1Pp8FnlGGHjCre60KsPQVYXrVhdCdR/wAhOc/9sk/wp40aUHI1OX/v0lZrJsT5febPPMK+r+4hoqf+yZ8/8hOTH/XFKX+yZv8AoIyf9+Vqv7IxPZfeL+2sL3f3FWo3PNXjpM3/AEEX/wC/K0z+xZc86lJ/35Wp/sfE9l941neE7v7jIn6Vn3DYBrpG0Fm66jL/AN+lqB/C4cndqc//AH6Ssp5Ji5LRL7zWOfYPu/uOLv5AqsxOABz9K7zwVZGx8O2yuuJZgZpPq3OPwGB+FUJPBdnMpWa+unU9QFUZ9uldQoCqFAwAMCvRyXKqmDnOpWtd6I8nOs1pYuEadG9lqxaKhubhISibWklkOI4kGWc+w/r0FaWnaFJdbZdWlKrnItYXwuP9thy30GB9a9mviqdHffseXhMvrYrWK07mZ9qhaYww77iYdY4EMjD6hc4/GrSWOtSANHpDoCOs8yJj8ASa66yjtrO3EFpBFbxDokahQPwFOlm4rzJ5jUfw6HuUcjpL47s5E6RrnG5tOhHf53kP8hTJNM1ZRxeWOe/+jv8A/FV0s0mapTNXLLHV/wCY9SlkuEtrD8WYLW2rJ2sJP+BOn9DUbtqMf+s03eP+mUyn9DitpzULGksyxC6msuH8DJfDb5sxW1O3iA+1R3Fpk4zNCQP++hkfrVuGSOaMSQyJIh6MjAj9KuHoaoT6XZyyeakZt5v+esJ2N+OOD+Oa6qeby+3H7jzcRwvG16M/v/zJqKpStf2XzSob23HV41xKv1Xo34c+1WLa4guYhLbyrIh7qe/ofQ161DE066vBnzOLwFfCS5asbefQlooorc5ApKWigAooooAKKKKACiiigAooooAKKKKACiiobq5gtkDTSBcnCjqWPoAOSfpSbSV2NJt2RNRRbWWsXp3RWsdlD2kujlj9EXkfiRV9PDsZA+2ajdznusZES/8AjvP6151XNcPT2d/Q9Ojk+JqatW9TOc7UJyBxxk4rzHSb3/QIRvBO35ue/f8AWvY/7D0SMf8AIMt3P96Rd5/Nsmq0+iaGc/8AEosOf+ndf8K+R4gxEcyhGK93lfqfW5DhJZbKcn73NbyPNIrzn7361bhvPeuyn0HQyP8AkE2Q+kQFZtz4Z0Y5McEkB9YpmH6ZxXycsJyfb/D/AIJ9QsVzbx/EzILw/wB6r0N0DjmqF14fuYfmsr8OOyXCZ/8AHl/wqhPPdWDf6dbvEn/PVTuj/Ejp+IFZuE15l88H5HTpOMDmn+cK5+G9yAQ2QehqU3vH3qz50V7Nmw9wvrVWa7C/xVly3n+1VKe8/wBqpdRIqNI05r3rzVSS85+9VXTLXUNYuDDp0BkCnDyscRp9W9fYZNdlpHgayULJql3Ldv3jjPlxj8vmP511UMHWr67LzMauJpUtN35HItfKpwXAPpmrlol9c4NvY3kwPQpAxH54xXp+m6dpdioFnp9rBjukQz+fWtDzM9Sa9alk1Pec2/TT/M86pmc/sxPKpdI1uSS0J0i92pcxyMfL5AU59a6JzcIu6Wwvox6mBj/LNdkXqJ5K+hy/Ef2dTdOlqm76ng5hg45hUVSq7NK2hxy3ls0nl+cqyf3H+VvyPNT1vXkcNwhjmijlX0dQR+tY91pNsuTayS2rf9M2yv8A3ycivSp8QwTtUj9x5NThydr0p/eQ0VTmkvrMk3EQuYR1kgUhl+qd/wAD+FT208NzEJbeRZEPdTnn0r2cLjaGKV6Ur/meJisDXwrtVjb8iWiiiuo5QooooAKKKKACiiigApGYKpZugGTS02Rd8bJ/eUj8xQCMnw7Lt0uKRvvzZmc+7nd/Ws74qWd5rXw28QaXprXH2y4sJUgWBgHd9pwmT2bofY1W0i+26fAhO0qgUg9iODWimoL/AHq/DZ5g44iUpbpv8zwVmnJWbb1T/U8b1Hwz4103SLLS7ew1m4hg8OQxaaLOG2by744aRLncB+7DBcDkYXnJ5r0bwTb+Op/Hmp3fijUr2LT7a2s/slvCUFrNM0BFwem4gPyBkc10Y1Bf71Nl1aGLHmTKuemTya6pZw6q5Uldnc889quVJXZyWur8SB8Rn0rT7q7Phy+u7e++3qU/0OKNW861GRn94ypg4OAx5rjoX+LP27XtQsdL1OxmvtGvCEk8t2S9Vx5G1+N2V6cBfx5r2KG8uZ1DW9jfTA9Ctu2PzIApzPqoPGj35/4Av+NdMMZXS/hfgdkMdiFHSj+DOf1OLxZYfB3UItO1HUr7xS+nNLFJKUMq3LIDtUABQA2cCuE12x+LUNvr76brXiGWWDTrC501S8JEt2SBcRn5fugZ+Xgc969XluL+MZl0y/Qf9cS3/oOapSa3CrFZHMTf3ZAUP5GsPr9Wjdyp/evQ5nmVahdyp+eq9DzLVtI8TN4oXVNQ0/yrK18cDUfPKxxqloLbaZWIxkbsjLZNc/4ePi3WfA/hu5NpqVzpDabf+WdIt7cS/a2uJAhcMABE0eOnB75r2e81C2urd7e4SOaGQYdHAZWHoQeoqEapBDEsUWyONBhVUYAHoAOlYPiCMY2sr/8AD/5nHPiinGOqV/8Ah/8AMu+DZtZi8H6TH4i8kastpGt4IgAgkA5xjj8uPSrF3cjB5rCl1lf71Up9ULZxmvBxOaRm2+583i88pzbae4/xJIJbOQdSvzr9RzXm/wAUNFvNf0nSobJZ3CanbyzLE4XEQPzMc9cdRXcZub6b7Pbwy3EzfdiiQux/AV1OkfDXV7iC2YbdMhMK+ZHct5jh8DO0L268E10ZZg8XiovFUErwatfS997elvxHlWBx+O/2vCx1pvS+id97Pyt+J4JrOj+LZ9O8RlJ76ZxepHplu0iGNoMxkttPGeG69OfWqus6D4mj1LxZ9jh1K4a9uLaayZpVeFkDJvGGPDD5scdK+p7T4Y6XEFN7qV5cN3EYWNT+hP61aHgLw1GP+Pad/wDeuG/xr2KWAx8EubkXlr/d/wDkfxZ9Fh8mzWmlz+zW2mv9x6284fiz5P1vSfFmpa8v2y31OdYPEENxCUlj+xrZqwKkLnO8c54zXReAE8SRapqS60L6a3OGgublwhYlj8giBIXAxyMA+lfREngXw52tpx9Lh/8AGqlz4E0Nv9WbyI+qzZ/mDWOJy/E1KDo+5a1tnp6HNi8lx1XDug/Z2tbaWnp/VvwPLbiTyLi0vC237POjE+xOD/Ou4j1VT/FT73wFHGJWt74T7onRYryIMgLDG75dpyOo965698O69psSbo0vVUYZ4H+b67Wx+hNcE8BicPhYRi1JpvTstLb2v1POllmOwWCpxhJTacrpPZaWte19b/edMmpj+8KedSH96uFhvHbIWQ5U4ZSMFT6EdqlF1cO6xx73kY4VEUlmPsBXlrG1uf2fK+bt1PJjm+I5/Zcj5u1tfuOwl1RR/EK4XXvDfhnUvF0/iPWLeK/lms47QW9yivEoRywYAjO7JxXY6N4O1C82y6rdG0iP/LKPDSH6noP1rt9G0PSNLANnZxCTjMrjc5/4Eea93B4PFv3pT5L9tX/wD6jAZfmFX3qk/Z3+b/yX3nmVrok9495Np/hdn+3KqXT/AGYKs6qu1Q27AYBeB7VWg+FMyWFxZQeD9Mgtbnb50R8oCTacjcM847DtXt6y+9Blr0Y5VRS1nJ/O222x68eH8Ml71Sb2+1bbbY8NT4V3VnD5cPheyWPz1udsZi/1q/dfr1HY9qz7jwELSW5ll8JlDdKyzlbbcJA33s7cjnv617+8lQu2axqZTQle0pK/97/M5a/DeElflqTV/wC8/wBbnzxJomjP5sUul2p8y3W1kRohlol6RkH+EelaCKqIqKoCqMADsK9o1Cys7xCt3awzj/pogNcnq/guxkDPp0slo/ZD88Z/A8j8DXi4rIpte5Uv5P8Az/4B8zj+E6tv3Vbm8pf56/kjhDXuHwc0ltN8JJcyoVnv3+0MCOQpGEH/AHyAfxry3RvDkknie007WmjtLFn3SXBf93IB/AG7FunOOM19CxKkcapGoVFACgDgD0r6Xg7KJ4fnxNVWb0Xp1PqOAshq4P2mLrq0n7q9N2/m7W9B1FFFfdn6OFFFFAHNeNAPMtj3w39K56us8WWhnslnRSXiPb+6etcnXt4KSdJLsfNZlBxrtvqFFV57oLOtrBFJc3bjKwRDLY9T2Ue5xV+28OahdbZNT1JrVO9vZcHHoZDz/wB8gVVbF06WjeosLl1fE6xWndlO5uLe2TfcTxQqehdgufzqBL9ZR/otpeXXoY4CF/76bA/WumtdE0exbzLexiMo/wCWsnzyf99Nk1JO3WvNqZrP7CPew3DtN/xZN+hy+7VmbC6UsY9ZrlQfyUGk2az3jsE/4G7f0FbktVnrilmWIf2j2qXDuBW8b/NmSW1dP+WNjJ7CVl/mDSHUJYv+PvTrmId2jAlUf988/pWiajohmeIju7hW4awM17qa9H/ncitLu2u0L206Sgddp5H1HUfjU9UrzT7W5cSsrRzj7s0R2uPxH8jxVZ7m803Bvc3dp3uETDx+7qOo9x+Veph80p1Hyz0f4HzmP4br4dOdJ8y/H7jWqtfXP2dEWOPzbiU7YYgcbj/QAck1PGyyIrxsrowyrA5BHrVPQ/8ASrmXVm5D5itv9mMHr/wIjP0AroxuKVCndbvY4Moy547Ecj+Fasj0LxD4VtdEh8RPr9jcQ3062q32/wCV5i5QQp6fMCNvqOa7CW6jt4XmnkWKKNS7u52qqgZJJPQYrxHSvhnqtt8TvtD3NofBttqc2uWVoGJkW+kjC4K4xsVt7jnqRWFoXwi8WzWeuWXiPVHup7vT723N39vJhvpJTmJ5U27/AJDtPJ4wQMg18258zbb1Pu40nTioRhZI+jbW9iuraO6tpknglUPHLG25XUjIII4II70rTcHmvmnVPhf8QLjwfo+iabZ6Xpb6fpKQxSxak3mRXiyZaXeVPysBkBcEE4JxxXp/xO8P+JNV0nRNS8M3cUXiPRrlJ4fPmZIZwU2So5AOQQcjjqBRfzHFOzfKegyMT61j+Ite0vQbSG61e8S0hnuY7WJ2BIaWQ4ReB1Jrw/xX8K/HT6Lp+kaLe2sr2emx+XqT3rRzi+87zJnYkMdpydu3B7E44p3ib4W+MdW8S3V5cLZXzv4htdTg1KbUpA0dpGVJthDjbxgkHoanTuWpzW0T2nUdc0ux1rTtFurxItQ1LzfscJBzL5a7nx24HPNXWz6GvMvjd4F8S+MdZ0K88N6rHpb2FtqEb3BYh1aaIKoXAzg4IJBBAORzWZpnw31yXXb3U7hotJI8PQWelpBfyyrY3qq6tKBxvxuBDNknnvU2VtzbnnzNcp68QfQ0mD6GvnLW/AfjTQfAuvXwjNg0Phl7O4istRmu5NUu9ykXOCPkOAf9r5sdKr+LvB3jDTvB2ravb281hDfRaXBHp1nqE9w80yzKZLlmxuQkHBxzjJNPlXch1pL7J9K4Poazb/TX8yS+03bDekfMCPkmx0Dj/wBm6ivGb/4Y+OprPUm0+4g0uyudYt7xdBTUnmjaCOMq6mVxjLsQ+0jbxzVn/hU/iC6Wzgvr6eezh8PXtosM+pOWju5JS8PKBQypkYPbAHOKqD5JKUZWZFaPt4OE6d0z13S72O/tRMqtG6sUlibho3HVTVquU8KadqXh3R9Ah1acTXcllDZ6jIHLBrhEwsmT1zgrnv8ALXV19RhMR7empdT87zLBPB13T6br0Ciiiuk4AooooAKKKKACiiigAooooAKKKzLiVtQvn0+GRo7eLH2qVTgkkf6tT2PcnsD6njmxeLp4Sk6tR6I6cJhKmLqqlTWrHzXzTJctaPHHbWqs1zeyDMcQUZYAD77AZ9h39KzfBnjfwxd6FdeJNM0vXZrOO2Nyup3dpsF0gOMRO5AHPRflro3KR6c9pZeVbjyikQMe5EOMDK9x7d68ksPhZqcI1y50vxXp+jtqlqkAttJsWjsxIsodpWjaRhvIBX5duAT3r4qvnDxbbm7Loj7nDZRDBpciu+rPX9O8a6DeaXLqj6hb2dilwbdbi5njWOVsA5RgxBHOOueDxU9z4q8OwWsV1Nr2lx28zlIpWu4wkjDghTnBIPX0rwLVPhjqXhuSz1nT55dbu4tdm1NbSPTxcQL5sCxsHSWYE425D7iQTyO9M0H4S+JLz4badoep61BpOY9QF1YCDeqm5lLq2Y3X5lGBtyV+uK55VKVr8+h1KnUvblPdvF3izQfC+j/2tr2pw2NlvSNZXOQzMcKAByevb69K5vW/iToem3MkUsF5LGuoWVgk8Wx45Xuv9WykNyo7k49s1k+M/A6+IvhRaeCZNRiWa0htFivJLfzBvgKHcVJzhtmDz0JrD1D4Xy3mqX+pTazbRSXuq6VqTRwWZWNDZJtKKN3Abt/d964vbUWvel/Wn/BOr2VVfCjvvC3i3TPEulXup2nmwW9leT2kzXGFw0LbXbrjbx1qK/8AFWhx6ffXlvqVrfCyh86aO1uI3cKenG7Az2yRXPaD4PGk+B/EHhr+0xN/a9xfTCfyceV9pJ4xnnbn1GfauRb4TzWltb/2P4gh0+4h8Ow6M0kdkP3rRyrIZW5/iCkeozkGuR+wlJ3lZX0OhKqkvdPQbTxZol5YPfG+gtrUTNCk080apKVGSUIYgjH48HirUk0csYdGV43XIIOQwP8ASvLbH4Tx29zayXmq293FDr51h7drUsj5h8sx/O7Hrzk5r0SWVUUIgCqBgAcAD0rixPsYv93K51UFUfxqxkalatYs1xYqfJzmSAdv9pf8KrC9VkDKwZSMgg1pzzc9a5fUR9kvyq8RTAug/ut3H9fzriqS54t9V+P9fkddNcrS6P8AA0JLrrzV/wAM6TJrtyzSs0djEcSMDgu39xT/ADNc5biW7uYrWE/vJnCKfT1P4DmvVdKjhsbOK0t12xxrtHv7n3qsHBP95L5E4mTXuRKPjHxtofw80yGXUtN1QacqjMtjYmWKHLBQHI4UkkYz1zWzpfjHRLm0tJru4bR5btiIbTVMWtw+DjPlsc4J6etYPxL8N/8ACa+B77w2L37Ebpoj55j37dkqv93Iznbjr3rnfit8NNT8d3c4HiZbKxmsY7dbdrZmMUiSb/MUq67s9MNkDqK+ioVaUkuZ2Z4lWnNN2Vz1nUdX0/Srb7TqmoWtjBu2+ZcTLGufTLHrUN14o8PWiRvda9pduskayIZLuNQyMcBhk8gnoa5L4ieGNR8T2Gl2llra2CWkxe5R4WZblShXBKsrLjOeDz0PFcLpvwMt7bRnsLrXLe8P/CLTaBFJJY58tnnklEwyxxt3gY9utdNOtTcU5S1MZ0530ie1XfiTQbS6+yXWt6bBceWZfKkukV9mM7sE5xjnPpRda/otsrNc6xYQKIVnJkuUXEZOA/J+6TwD0NeVaf8AClrfxTb6k+r2wsTYpZ6nbx277tTRbfyQJdzlRjkhlUHt71S0n4Q6hpfh68tIPGDS6nLJaQxXklr9ywtv9Xa8NuAOTl1IOcVbqUv5iVTn/Kesz+JvD8dnDePrmmJbThmhma6QJIF+9tOcHHfHSud+IXj7RvB82mW1+Jbm91S48i0tYHRXc4yWJdlVVHqT14rh/DPwdt9K1HQLm/1S21KHSNR1G++zy2eUkN2qgL8zNjYVzk5zn1rqPHXhK18TeJPDGsTyQKNDu3uGjkgD+erRldmT0wTnv0rnnUpKS1utf+AbQhUttqXY/GWk3XiGbQ4y4u4XlWUF48IIwCWIDbgpzwcdjnFQpd2N7NJfaBqVnLOmPN8mVZI5MjID7T3HQ9a88svhK9ld2Mb65bPY6deXd5bOljsu5HnDArNLu+dRvPYZwK6b4f8Ah218GeDdP8PwNBK9rCEluI4RGZ25+Yj157k1zzxEcPJVKE/eX/B/qxssO68XTrQvFnaaXqEV9G2AY54yBNC33kP9Qex71drjbm8NncpqUeS0P+sA/jj/AIh/Ue4rsVYMoZTkEZB9q+/yTNVmNDmeklo/8z89zrKnl1flWsZar/IWiiivZPHCiiigAooooAKKKKAPO/E0Uul61LGoxDOTNEe3J+YfgT+oqrYNqOoXi2dhbyXFw3REGTj1PoPc13OraXH4kmGjIuGjKyS3I62w7Y9WYZwOmOT79loOlabodmLXTbdYl/jc8vIfVj1Jr8kzvhmjLM51VUtCWrS3Te6/U8WfCaxWMeInUcab1aW9+vonucroPgCYoJtdvmBP/LvbNgD2L9T+GPrXU2Gj6Tpo/wBBsIIW/v7cufqx5NXmkzULvXVSoUMPHlpRS/P79z6vD4TDYOHLQgl+f37iSmq7mns1RMaiciKkrkbVDcRxTIVmjSRT1DrkVIxqGVq55Sscc5WMDVPC+i3eWS3No/8Aetjs/TofyrifEWg3mkBpt32m0HWVRyg/2h/UfpXpM8mM1j6pexwwSPMyiNVJbPTHevHxtGhX/iR179T57M8JhcUrVY691v8Af/nc82ZlVN7MAvrVvw2+hXNp4k1bXb+4sNO8MEf2pGsDecMoHGBjptI6ZP0rv/AvhCztpP7YvrfMkjeZa20nK26npx/e7/7PQVzfi/4XeI9Qv/Glvouv6ZbaP4zMZ1Jbq1eS4tiqBGMJVgp3KP4uhroynh3D0Zc+JfM+i6fPz/D1Nci4PwuGl7XGPnfRdF6935bep22leL/hxodteW9hqmmWj2WnpqF3GG/fLAy7lZ88kkduvTir/hbx5oHiHwxZeII7gafZXxItft7pC0o7EDceuenX1ArzrVvg7HP4n16/tDoz2Os+Hk0plurPdPBLGhVJlYcHPylu/wAorP1P4J3S2mlR6ZceHpjB4c/sS4h1DTy8KMeWuoQp+WUnJOevHNfWJ0rWTPvVUpqKinZHtVxqunR3H2aTULRJ/wDnm0yh+hPTOegJ+grn7/xv4dt9b0bSVv0uZtYeZLV7dhJFmJN77mBwuBXn2kfBW2sH1x724stba90K00m1kvo28yPyYjG7s6ncu8H+Egj1rDufgPrWoaDpel6h4sjgjsZL0xmzgKtFHNCsaRh+DIF28lhllO2srU29ZGD9m95Htj6xpO6BBqliWuf9QPtKZl5x8vPzc+lGoXlpZQNcXt1BawjAMk0gRR+J4rxvxf8AB7xR4it7O2k1vQrWG1sbS3iS2smiW3kgk3Fowpzhh2Y/Kc4Heuy+Kfgm98UX/h7U7KfTpJtFmll+xanAZbS68xNh3qOcr1U4PeuadOm2veOSpCnde8W/EfjTRNJ1a30uZp57i50+fUIfs8fmLJFDjdgg8n5hgd6zbPxpoepaneackkltPZ21vcz/AGlRGqrOCYxknrxyPWuMj+Cd9b6Xa2i69A5i0fU7B/3DBFe8fcPLXPyxp0C9apX3wb1BdetNaTW7WSSzh01EtZoWa3mNrGUbzFzznOVPVTXLWpYazvL+r/5HDiaWGcWnL+rnV+IY9J1K7kSG6t/t8P3jDIpkX2Yen1q54AksYBJAygamo/eu3V1zwV9F9vzrzy0+H2tWHjuDxNqOs2dwYJLssIoSjTJN90ED5Rt47c4znNbckk0V2txbvsnibdG3v6H1B718zisVSwteMebmTW9tV/wOtv1PisXj6OAxcVzcyas3bWOr672628+567BN71cjl4rmPD+px6jp0N0ny7hhl7qw4I/OtuCSvUpVXex9LQrvY0hJTt9cN8YfE2oeEvhprPiPSlge9soVeITIWQkuq8gEZ6+tcH4f+Mt/pcOvDxlbh5rGazisoI7JrS6nNwPlLROzBUz0bd2PHSvTpUalSHNH+tv8z1qVOdSHNH+tv8z3RmpjGvKp/jNYQwWUlx4d1S1FxdS2ss10RDbwNGV5MzfKQ24bTxnnpVUfFDWbk+L4JdJh0kaLqcNja3D3ETiZ3KnYQWGWZSSNueCOp4qvq1TsU8PUe6PWpDVaY8V5ZofxgW5sNMjTR9Q1TUdSvNRgjhRYoPJNqdzIxZsHCkYbvjoOlRW/xu0u402PUJfDuqW1tcaNPq9q7vETNHCcSJgMdrA9M8GsKmErdEc1XC1uiPRb8JJE8ciK6MMMrDIIo8MeKJfD10tnqE0kukOdoZzua0PrnqY/b+H6V5Zqnxkhto7+SfwnqqLZWVtqEx86E4tpsbX4brk/d60zVviHpn/CVW+g/ZZHW6uDaJcxyq6iXZv2sByvHGDz7VxwnjcDU9pTjp1V9Glq/wADzPaY/AVPbUo3W7V1Zpav8PmfVMbq6K6MGVhlSDkEetOryz4PeJHS7Phe7ZmTaXsmJ+6B96P8Oo/EdhXqdfbYHG08bQjXp7P+rH3GXY+lmGGjiKOz/DuvkFFFFdh2ga4fxfLbz6kdO0hQt4pBurgD93AD2I/icjoO3U++5401eTSdI/0Xab65cQWoPIDnqx9lALfhXI6csdnbCFCzHJZ3Y5aRjyWY9yTWcq8qT916nbhcuji9aivFGrottZ6XbmK2U5Y7pJHOXkb1Y9zWibnisF7j923PODXzH8P7/Xm0jwk2h6j4xm8YtqYGsQ3b3LWn2TzG3mXzf3Y+TbjbzmudScru56lSjGk1FI+tJbiqsk/XmvnS+8efEHxBp/ifT7mygtIxZanG9ksTpdW4RGEDxkcuWIGTwDu+XpUek+KvGPh/XYft2pX76XH4MgurWx/s1pmknWPDKORmQMNzZIyOMDrSafccJRT20PoaSXNQtJzXmfwe8ZeIfEd9rlrrkSmG0e3azuRbmLzUkQlgf4SVIxkVjaDdatc/s/eJmktLm1vymqiKNPN8zO+TYV3ktk8EYP0qHE7ITTiml3/A9iLUhxXg2k+NfHlnqOiaDb2VvbwQ6dpflfbomzfb408/951DLyMAZBHPWqfgPxV420a41XT/AOyrp7YXOr3dl58EkjX86yExwBv+WSgYIz97OFo5GT9YjdKzPoSgivB7L4jfEaXwbe6pHb6fc3CtYrGFs33wySyhZkeIHOFUkg5yMc16J8OdZ8R32qeJ9L8Q+VK2laiILW6jtTAs8TRq2dpJBwSRkGhxaRUK0ZtJLf8Ar9DT1yK70iwvJtOUtaSowkiX/l3Y9ZF/2e5H4jvWtpzxR2cMduwMSxqEIOQVA4qySSMVzSb9G1Mafn/Q59z2p/uEctH9O49sjtTqVpzik3sPDYKlQqylFW59/U6lZM96kWTj71ZCXAPep1uFxWKmdksOzxvQvipr+k+I9Ytb17PWLV/Gkmkx27XZ+3RROQE8qIDBjXk8n1qLU/jN4g17wd4mn07Rm0yOPS76W2vIpv31nJDwvmA92/2RwcA163cJoWntJrN1a6dbNAGke7eFFZM/eYvjIz39a5vVfG3wy0q0TWLi90Qxapc/YWnihRzM5xlZCBnAyCd3AGK3U0+h5c8POGkp2OS1P4r69YaBqWkatYRxahFYaY9vfWd6QFF38okldk+TaRliARz+NW9L+K+oaTDqM2sQW97Yadr8dnqmpwXhmtoYpkBV4W2jKo2FZTkjd1rtPD3izwT4k1vVtD0uawu76yRYbyIRA7k9MkfOozj0BOKbJ4p+Htij6C2reHLeNXeN7IvEqBl5ZSnTI9MUcy7C9jLfnOIv/jZ4ghh0lY/CMK3eo6dJqkUUs7KHt/MKxopxxIygMSeFyK7DwR421vxN4y1zS20e0stN0eWKKaR7hjcM8kKyBdgG3gsQTn6VV8ZeMvCMXhzTdVSPQdctpZtlr5s8IjULwzIzggbTgHGMZFafjXxXo/g3Q116W0WSC6u4IHeDYpYysEV2boQAevpSuuxcYNNtz0R5l4u8a+LNK8b+Pry7u5W0zR4bW0s7e0vGiEBueEmbKEZGdzMc7ccZq/b/ABV1zSY9Tsja2et6jFrtlYLPFqBksm+0pwI5AgI27eQQeWJ9q7xvGHgSSxn1E63oZtZ5TbTTmVNsjqpPlse5Cg8HtTtO1rwT9rt9BsbnRFmYiaCyiWNecbgyqBjODnjnvT5l1Qvq7vpM6rT3uzYwf2gsC3ewecIGJjD99pIBI+tWQ1UlmB71IsnrWdzs9m0VvFC+Z4fvSDh44jKh9GT5gfzFWYm8yJJP7yhvzFUvEs23w9fleS0DIB6lhgD8zV2JdkSJ/dUD8hXu5Ne0/kfDcWpKdPvZ/oOooor2z5AKKKKACiiigAooooAKKKKAKesXn2DTJ7sDcyL8i/3mPCj8yK5zUbubR/Cd89kfNvYLSaZDt3GSbYWzjvlu1aXjhmTRomH3ftcO76bv8cVzc1+QTzX5/wAY4yUK1Ol0Sv8A19x99whhIyoVKvVu34f8E4G0+IHjy0sVn1mCS9iu/DK6gUttKKvbXJcIYsE4bgkkHB9qyvDvjLxXo2hvpllYrp9guupA2pJpzy+XbSRbzJ5eBvO4bdwGB6V6S+oEZ+as3WorHWbUWupQi4hVw4Uuy4Yd8gg9zXzEc1p7Shp/XQ+peXT3UjkdJ+KHjK/sLV5ryO1sW1W+tbjV4tKaXy0ix5S+SCdpY5yT9Ksab4s8fX3ibwJqGsXV1pVnexXCXttHYsYnkVsRlxnKGRcEZ+7zXU6ULLSrKOx022itLWPOyKJdqjPJ/Wrf29v7315qZZpTu+SC6/r5ef4aFRy+enNLXT9P6+Zx3xQ17xTpHxQGreH7K5mhGhpDLKIWmjt1NyN8gjHEjhf4Rz37VVuPFGrSfFG1axsby4tG1VYZ2ntZEGBb7VnXHAU+/B/u55rvft5x1pPt7f3uKmOaJQScFe1hvANybUutzgLDx18SV0rTb+7hWZ7/AEnUZ3txpjIbaeAMYc85O7A4OM9qkfxl8Q4Le4SeazMs2g22oQzTae8cdvcO4V4jtzkgZPPQ9eK7k37Z+9TGvj/eNTLMoN/w1/Tv2+Q1gZL7bMSDXta1v4S316j31nqr2s4RprYLLuXOCqr1yBwRjqDivO9K1jxn4Y0DRdH0+GKCObS1vDcT2jYlumIzFJ94ggdTwxJzXrT3hJ61GbknuazhmMY8y5E03expLBOVnzNNK1zm/h41+uueMJL+OWPzdVVow+7bjyUzsJ6rnPIrf14h7VJO6SDH48f1qTziaqaw2bRV/vSL/j/Sud1/a1ua1v8AK1jZUvZ0+W/9XLngwBtaMzY/cxEj6scZ/LNaPjzWvEVnf+GrPw+yxrqOpfZrydrUziGLy2O/GRjkDk8Vj+FZRFezgnBaNcfgT/jXVQ3WO9bYeqqahpfT/P8AUxr03Ny1tqed6V4w+JE9npZ1WJbmHUF1W1uoF0t4jH5Eb+TKWByPMIAxwDniotP8WfEiz8KLDpFuLJNN8I22oxwvpbzGW63ENBljnOO3LCvVEvj/AHqlF/8A7Rr0lmEP5F/T/pHC8FL+ZnAy/EfxlJ470yztdOuhYyX9ta3tvLp7AIkkIZpUcDO0McbiR6Y4zU3xOm8Uw/FWHUvDtxPbm18KXkgk+yNPE8qyKyx7cgbmxj1xnAruTqBxjccfWmHUMdGpLHwjJOMVtYf1OTTTkea3vxP8cfbNENtpd0kjpprX9pJpzbH89VMxRgCwCknJJG0jGDVzTfGnxGOrWFzcwpNZT+Ir3TZLIacyFbeMMYpTJnjJAGcYOa7s6if75qN9QP8Ae/Wh5hTtZQQLBTv8TPE7rxB4w8Tapot/qb37XS6RrK3VnDpktuljK0BCRFukh4GD1z061LYa74y0DQ57rS9LnN/B4a0eOKSa1lkZ5GkCyqVJwSqkk4AI717G2oEj7xqKS9J/iNVLNYvTkVv+DcUcvf8ANqec614z8eadfalplwytb2+t29t/a6aWx8u1kiLs4iBIfDYXIzjvWEnxJ8WXehTNBJJLdjUr63guYtN/dukIXy1deSrMSeMZPTIxXpuu2thrFp9k1K3E8AcOFLsuCO4KkHuar6fb2OlWKWOmWsNpbR52xxLtUZ6n6+9YPMKPKr0038rf1+BssHV5tJ6HLeFfEPi/XvEMEN8qafp40m1up42sjmSaQESRhyRtwecckV7d4Tmafw1p8jdfIVfy4/pXnkk+FJJ4AJr0LwlH5XhjTUPX7OrfmM/1r6ng6t7WtVcY2Vl+p8rxjTVOjSTd3d/oatFFFffHwQUUUUAFFFFABVbULh4IlWGPzbmVhHBHnG5z6+gHJJ9Aas1Docf2rVrq/kUlLc/ZrfP4F2/E4X/gNefmeMWEw7qddl6mlOKbu9kbGhWKaZYiEN5krsZJ5SOZJD1P9AOwAFeXePPGXjKH42QeD9DuLuPT/wCyIb2QWelR3cgZpzGS5d12JjHIzj0r03U9V07S4BPqV/aWURbaJLiZY1J9MsRzVK5uPDNnq8GrXM+k22oXkS2sN1JJGsk8e7cI1YnLLk5AHevgY1m5OUle53061ndq55nonxWv7zxVptzIt5/wj2qa5daXZ/vYTKZUUqFeIJvWMNGxDbi3zfMMYqSP416lL4D0/wAZf8ITLHpl/KyRzNe70hRC4eWbZGzIgK4BAPXnAFdD4Gvfhz4h1a417RdJ0m21s3NxbyPJBFHeO0blJHABLEEg/N3HWqfim7+HVjrug/D288OWV7POHltLGK2iMVrHn5nYMQFBJ6AEnnitm4OXLyGzlFytymQvxa1IeJ/FVtfWekwaJpWmW13bXaX/AMzmdcoc7TuDEjGBxxwc1t/A7xRN4g0TVLG+a/fUNHv2trl7t97MWUOpBKqcYboygiqWr618NbrStZ8R6h4ZtrpNL0v/AE1zZwvIIAxHkYDHkbQdpwACK3fCep+D9PTUl0vTrbQbaFYJrid447eKUyRhkO4HkhcA5x+NZ1OXkaUddP0MavK4NKOp171Vmanw3FvdW6XFrPHPDIu5JI3DKw9QRwagnPBryarsePWdkUL2TAPNZOnWv9q+IYoJF3W1tieYHoxz8i/mM/8AAau6g3BrkNa8Zf8ACD6Vcay1mLpbjWLOwfLldiSYBcYBJ25JxjmuHCR9riku2p5mEj7bGxj21PX1evE/HfxC+IWl674o/se3082Oi6np1rBDNYSO1ylwAHO8MOFJzkD8q7fSviX4O1G9t7K31RkuZ7uSyWGe2kidZ0TeUcMo2nbyM4yOlV5/i74Dgs4bptZkkiktXu90VpNJ5cCMVMr7VOxNykBjgHtX0dLni9Y3PqqXPF6xucVqPxO8Z6ZHq2j3zwLqVrr8mnWmoR6WwgliEAkBYM+FOTtBBbPQDNUtM+Ifj6/8S+CNWuphZWOreH7i4k0pbJtlxextgQhicq74BXP3QTwa9F1X4t+A9MBa61p/LjtYbuWSO1lkSCKYAxGRlUhCwIIDYJq6fiL4QPiX/hHf7YBvvP8As3+qfyhPt3eT5mNvmbeduc1upO38M3U3/IeP2Xxe+JM/gvVtaXTtLluYLW3kWDyCJLWd7hY2heMMWKhSTk4YEHjFbfiLxT4j8KeM/EM+pE3dxa+H7NheWtnK0XmyXLLxCZNgVVIy2QeMk44r0zwh418O+LNPn1LQb6S5s4Bue5eB4o/4s4ZwA2NpzjOO9Z+j/FHwPqUrrBrgjQW0t3HLcQSQxTQR/wCskid1CyKvcqTTctX7g3Lf3DzHw54v8VeKPG/giTVY5IxZeItTsppLWN44bmFbRWjkdemMtx2JGRXTfFTxj430rxTrWm+HVso7XTfDDawrz2LzGaZZSphBDADIHuR6Vpa78XtItT4duNOs727sNX1L7E88lpPEwUxNIskSFMyg7QBt65rprDxp4b1DwbL4vtdTT+xYo5JJbl0ZPLEZIfcpGQQQQRjPFZVG01Lk0/4JjUk01Jw0/wCCeLan461W6+IejSw2NztnvdMS+tHSaPYZId3mIQ/KKXOSVCk8HJGa7X4W614p8S6Bdaxr8lpCHuJ7e2t4rVo2jEcrKHYsx3ZAHGB+tTaz8WtFtb/w46K6aPq/2tpb68R7fyUghEu4K6gsGzgH8s1Z1f4heGLRNPe8urm2j1ARtBLLZyqmJDhNzFcISegOOorixnNKCiqev+R5+O5pU+VU9fv2PHfEXjDxlqeg69pl3piRXGjafdLqbJDIizzhysIhIIOCgLnBJ6c11mmszabaM6lWMEZIOcg7R68/nWlqXxB8Kyao2mLqL+cL1rAsYJBGtwDjyy5G0N6DPNcxe+MvD8N3fR3F48D2kTTyiSB1zGpwzLkfMASOlfI5xCrX5YU6LXXRPrb9f8j8+4ip18Ty06VBrW+ifWy7d/8AI7jwRctDqFzaEnZIomX2YcN/Su2mvraxspb28njt7aFC8ssjYVFHUk+leW+CtTttS1SwvrF5GhkMiBnjZNw2k5AYAkcDB713fivRYvE3hDVNBm8vbfWrwhpE3KrEfK2PY4P4V04Bvlgquj2fydvyR6mSzk6NONbRrR/J2/JFbxd4o8E3Hhu7j1xTqOiSaYdRnYWry28luGH8QGCc4IXrVTw1pvwt1BNd0LTtD09Irf7LJqaSW+wMZE8yEl25JA5GD8pri1+DmszeHxp/2vR7J/8AhFJdDKWyv5bStKH848DqBk98mr+ufCHVL4a4y3VjO+oT6dPbBpXi8h7W2MW5vlZXyxztZSCOvNfUwVFLljN/01+h9pTVFK0Z/wBXR6Bc+DvBF3bWlhdabaXMSZaGGWdnDgkMcgt84yAec0mpeDfAt9e3l1eaRpr3N4yS3L7trO0eNr8EYZcD5hgjHWvO9T+E3jDUNQ0u4udd0Vm09tPeK4gtPs7obcjzFARc4bnHzAAcbams/gpGuq6dfXzaVdND4ivdTvC0JJuLafdtgOeuCQSD8tP3Uv4v5le4l/EPQLTwt4M00201ppel25t3mmt3UAbGmAErKc/xAAE96qy+EvBX2OOzGi6X9ntLSS0SMKNsVvIcvH14Vuprzqw+CV1FZadZ6ne6bewWOk6lYxxvGzKr3ErPEwB6BAQPw4qNfhFrGl2Y/sfUtJguX8OwaXdF4C63M6Sq7SuCCDlQVBIJGRxxWFT2f/P78zmqun/z9/P+v+HO61Lw54RuILhpNN02WK7tUs5ScFZIY/uRk9wuOBXO33hzwlb36apHptgly0/nxzA9ZcY3rzjdjjI61zFr8Kr23a1j1C8sJrKHxA+qtabWZPKaEIYgCAPvZPQA+lc5P8OdTsrfTILW8sFlsbidopW3OkcMk3meWImUqcDAzlSOxrxcU6OsfrDX3+fn5I+bzCpQScXiWvv7P/JfeeteE5mi8b6LNEcH7fGv4Mdp/Qmvo2vnPwNA1z420WNev2xJD9Fyx/lX0ZXvcFX/ALPlf+Z/kj3PD5yeVyb/AJ3b7kFFFFfXn3B5z8Qbsv4xtrfd8lpZF8ejyPjP5J+tZX2oetVfH9yY/H+qBj0itwv02f4k1iG/5+9Xk4ir+8Z9/k2B5sHCXfX8TpDd+9Na+9W/WuabUO26q8+pKgyzhR7mud1j1Vl/dHUPfDH3qjOoDs1ciuqNMSLeOac9/KjZv5Cno+qufl0u9I9TER/Ojmm+gewoR+Ka+9HVi+Dd6et6OzfjXJ/8Tgf8wu7x9B/jTWv7i3P+k2t1AP7zxNj86d59heyw72mvvR2SXWe9Spc+9cha6tHKAUlVh7Gr8d8DzmhVBSwXVHRif3p4myOtYC33+1UiXo9apVDGWEfY3lm96yfF6+Zoctwv+ttCLiM+hXk/mMj8aRLrJ603VbpRpF4WPH2d8/8AfJq4z1OarQcYtlGG/VkDK2VIyDViO+yetcdZ3TR2UCknIjUfpUo1Bl71ye1sfQLAc0Uzc8WWs2veHbzSbfVLjS5bhQq3UHLpgg+o4OMHkHB61xkfwsiTS7qGLxAyXcutQazFN9kDJFNEoULsLHcpxzls/Wt2LUWz96rsOoZwc4rWGIa0TOHEZNCb5pId4Z8ONofjDXNeh1QSxa0YpJ7Y24BSZFC7lfOdpA+7jqetYq/DewF7FdNqbM0fic+ISDbr8zFceSTn7vv+ldAt9nPzUjX+P4qv6w+5g8pg9LHE3/wpEumS6XF4puorOaS+klh+zgoTctuyFDD5l6AnIx2Fb3ijwpDrHgHTvCZ1OSBbBrVkufJDljAQRlScc7auS6izTCGFXmlPSONSzH8BWjZaHr9+Azxw2KHvO2Wx/ur/AFNNVak9jOeBweHTU3a/TX8jiIvh1bPq6azqOtNd37a3Fq9wwtVSKRo4zGkYTJCjBznJJNTyeBDceN7bxJc+IrmdbXVDqEEDxZ2AoV8oNuwEGeMKD65r02y8EwcNeatdynPSJVjH07n9a2rbwj4djHz2ss5/6azu36ZxWyVV7s82pVwMNIwb6/1qYC30an5pFH1OKnh1O0LbftUGfTzBXTR6LocCjydJsl29P3IOPzpstlpw6WFoPpCv+FNUrdSJY7n2h+Jy1/cwXt3p+nwzJIZZxK4Ug/JH8xz+IUfjW9UNzpOkyZLabaZ6ZEQB/MVUfT5LcZsL2eDA4jkPmx/k3I/AivWwGOp4ePLJb9T5XO8mxOYVVWg1orW/4Jo0Vmw6jJDhNUhW3bp5yHdE349V/H860QcgEcg9DXvUq0Kq5oO58PicLWw0+StGzFooorUwCiiigAooooAKKKiuJ4rdA8rbQSFUYyWY9AB1J9hSbSV2NJt2Rm+MLaS68N3iRKTKiCVAO5QhsfpXmtu9zqEyw2MMtzK4yqRIWYj6CvabDRdQvx5l476db9o0wZnHueQn0GT9K3NI0rTNHt/s+mWUNrGeTsXlj6k9TXxPEODoZlVhJSty3T8z7rh2vXy+jOMo/FqvI8g0v4d+KL3D3SQadGf+ez7n/wC+V/qRW7bfC2FSDea3M/qIYQv6nNelyPVSaSvGWW4OjtC/rqey8fiar1lb00OL/wCFc6CmN1xqEmOuZgM/ktMfwH4fXoLz/wACDXWTSVTnl4PNc9WNKPwxX3I2hKq95P7zkLrwLpRP7m8vof8AgasP1FYWp+DNQgDNZXkV0B0SQbGP48j+Vd7cTdaz7i4xmvNqxpPeK+7/ACO2nKotpM8pvFurObyby3lgk7BxjP0PQ/hUPnmvRtSa3u4GguY0ljbqrDNef67pp02bfEzSWrH5WPJQ+hP9a82th09aX3f5HoUq72qL5kPmnNOWSnaTpuoarcCDT7WS4fvtHC/U9BXfaF8NGfbJrGo+WO8NsMn6bz/QUsLgMRiNYqy7sMRjKNHd69kcKjgDLMAPc0S215qFxFDZWdzc7AWbyYmfBPA6CvddJ8M+G9NCm30m2Z16SSr5j/XLZrcWRI02oFUeijFfQYfIoR1qT+7zPGrZvKWkIfefPVr4b8TQzx3EegakcHaw8hhlT161qTWWsWwzcaRqMSgZy1s2PzAr29phjrUEk/vW8sow0YKKk9PT/Ixjmddybstf67nhZvwrbGba391uD+Rp327nrXsF/b2l4hS6tYbhT1EkYb+dcprHgvRLhWNqstjIehhbK5/3Tx+WK82tlij8E/v/AK/Q76WPv8cfuOJN9/tUw33o1T6v4U1rT1MkapfRDqYeHA/3T/Qms3RdOudUPmb/ALPbg4LsPmOOoA/xrzpYevF2a079P68tzuVek1dP5Fhr4KMswH1NaWmaTr2qYay0u4ZD0kkHlp+bY/Sul8NaZo2nFXitVkuB/wAtZvnf8M8D8MV19vedOa9DD4Gi9Zyv+Bw18XVWkI2OPsfh7rEwDXepWdt6qitIR+PArSX4bxf8tNenPstuo/mTXVx3OR1qT7RXsU8NhIrSC/P8zzZV8S3rJnGy/DaDHy67cj6wIaoXnw6lVf8AR9aVm/6a2+B+jV3zzmq8khNRVo4Vr4EVCtXT+NnlV/4P1u2kUSwxXVuXHmtbSfPszzhWxziuzstU06Z1tY5hDKAMQSqY3A/3Tj9K1bmQKDzWHqscF2hS4hjlXsHUHFdOV5rDK+aNOmrPfuceZ5VLNOVzm01t2NaiuVjm1DTSPsdwbiEHm3uGJ49FfqPxyK3NJ1S11KNjCWSVP9ZC/DofcenuOK+2y7OMNj1+7fvdnufEZjk+JwDvUV491t/wC9RRRXqnlhRRRQAhOBn0o8K/L4ftGb70iGVj7uSx/U0tcZ4w8Qa34c+GF1feH7AX2oWLfZwhiaQRqJdjSFF5bavzYHXFfL8TqTp00u5pC7Vl1aLHxI8C3niTxJpHiDT7zTftOm289v8AZdUtDcWzrKAC+0MCHGOD6cVz3hb4P3nhbVdHv9O1fT9TFnpsenzpq9iZgirKZC8GGHlk7iMcjAHpXK6n4m8Va/f6VatJLqem2Hi7S/s2rW1jJai5jYMZVZD/AAocAt055rCOueNdNPh3XNH0G7mvbZde3WoWYxj9+AsjKxJbC5YLn5sYXFfOwjUUVHmX9XZ6EFU5VHmX9XZ6d4d+D40jV9B1RNRtWuNM1y/1OaVbba9wlyGAiLZz8u4dcg46VteM/hvbeJPHKeIprmKBf7DudKYJADMHlI2zK/YoM4+vWuJ8T/E/xRZa1p1voavqMS/2f9p8zS2jS6WcgSSR8lhtB56bSMHNdv8AEHWPFkHjfwr4f8OS29tbaqLv7bdzWbTiERxhkxggAk5HPWs263Mm30f+ZDdZSTb7/wCZxsXwPv5dHurG61rSrdx4dfQbVrDTzCsiMVPnTjcd7jb0GBkk1Bo/w/8AFWq3/iaeNn0S3udQ0/yhewgtexW1uY34Vt0YZsEMCDxUWm/Ev4mT3Wsyf2DayTWcV+RpLwsk0ZiB8gqc5k3YGemc/LXO+KfHnizxH4W8VeHf7QTUiPCcWoq9ppktpOly1wqtGATkhRkcD+RrdKs92v6aNl7ZvVr+me1fCnwlN4H8FQ+HZr9b5orieUSohVcSSM4UAknjdjrXQ3HSvIYPHPjr/hYn9grY2ttY293b28cNzEQ1zbNGC8yyZ5bOcADAxg810fwf1jxV4g8Ix674pkt45rouI7WKzMJhCSOuW3EklgAe2K8rGUppOpJrX9TyMbSnZ1JNa/qdHf8AQ1yd74bsPFS3ei6lcXdukd3a6jC9rIEkEkZO0gkHoQO1dZe96wBMbPXLW5zhGJhk+jdP/HgPzrwqNZ0sQpJnzVOu6GKUovy/r5mH4v8AhTJf+HrnSNHvGlvNW1OO/wBR1q/uT9qhdMAPEEQKTs3KB8oAPfNJ8RPhTqWoOLfwY1vpUE+hrolxKb5o1NuuQoaIRtvwDnhkJ5BOK9Ntp845q/FJXvUcfU01PpaGYzdtTxXxb8Fdav459G0TUY7HS9RsrG01O4a8b9+LZVUOYPLPzYQAYkA9RxXeWHwp8M2XjCfxLb+es1xdfbJYHjhkj88rgurMhdT3wrAZrtlenhhiun63Uatc7Prc5K1zF8IeEdI8M+CbfwhZefPpkEUkIFwwZ3SRmZgxAH989q4Jfhx8NtPLaZrPiSe+t9Osm0u3sdQ1CMLp8N0NojXAVgXGApYk8cVH8WrD4gXPii5k0ZdcuNMbSSmlrpF/HbeRqG4/vLjcw3pjb/eGAeK5zUvB/wARzq+takbdZ7+9fQPNuYXjCzmA/wClEAngDnsM9q6ad7cznudMG7cznuegaH4J0K7GkMvirVNdHhrUi9qZbmKT7PLHGYjCxRB90NyD82cZNami+DdM0PwfeeF9PubxLW6kuJWkco8itM5d8ZXaRljgEHjrmvLPDPh/4k+H/FesXS2NzLo1zqmr3dtZ214kO6aVgYZZjn5o2AwAOVPJBrb+D0Pj+117VJPFSahFpk9lbyW8V3cCUx3OW81VJkdsdOpAPUAdKxrtqLfOtNTnxErRcudaEk3wT8FGxtrK7+3XcFvNczCOSRFQtPGEbCKoVAAAVCBcEZ5qhr/wq0HUJln1HV9bvJBFbxs808bM/kNuQ7imQexxjd1PPNelX10FB5rl9X1IKDzzXz2MzarT15z5XMc8q0U3znmcHgEQ6hqFzrWpTzQya9Nq1vZwy4g3McozgrncPQHHSs8fDXQds6vcag/nW81sS0i58uVtzc7ck56E5NdxPM0z7mqM18zWzrFzneM7eh8NiOIsdVq80KjS8i14TtFTVrOGPPl2kJPPXAAUfzNekWnFcd4QtwkLXjrh58Y9kHT+efxrrrZhivWwq5IRi91v67v8z6jK4ulSjCW639W7v8zj/iJ4r8TaT4s0rQvD8On4vNOvbuSe7hkkCNAqsoAVh1yRzXI23xc8b2+lRajdeHrG9+2eF21q2trWKVWikWVYyjkk7hhi3ABAGPevakZSQSAT6kU8Mq4+UDAwOO1fQUsVSjFJwufVUcXTjFJwTPF4/i14s/sa1nmg0KKG71WGzGsE77a3jeIuzSxxyMVYMAoy4zuGcVtfBbxDqDfDrxLresXs989trOoyI+2RwY1O5RGrfNs/ur6cV6U3krGY1jQITyoUY/KopJlUEDAHenVxtLkcVGw62Ppcjio2PDY/jN4ok0jWJ4bDTruS3isJ7SUQsqstxLsZXVZH5Xr97I7iptZ+JnivTrq+0m/g0mGe212PTm1RoJRawwvD5gkZd2c5+XO4DNeuzSRKu1UQD0Cisy+kRgwIUg9cjrXDXzOh/wA+1/Vv6+Z5uKzbDxv+7X3+nl/Vzwzwl4v8WstppsFxb3cuqa1qSvdXaSukccYDLsG4EL1wD7VPpHji+1PxzFpXlRS2M73MYbyTHJC0XTI3Hg89Queor0zU3HOAPyqlp1nNqF6tpaRq0zck44Qd2Y/5zXjzxSzDEOjSoc0pXSt3d9dumn3eZ8pi8yhmFeVKGHvKSaWuzd9dumnZaeZv/DVZk8SHUYgMWcRAJGRvfgfpn8xXp39v6l/z0T/vgVz2i6bBpVglpBlsfM7nq7HqTV2v2fIslp5dgaeHkk5Ld+b1Z9xldKeX4SGHhLbe3d6s1P7f1L/non/fAo/t/Uv+eif98Csuo7iaG3gee4kSKJBlnY4AFev9Xo/yo9BYqu/tP7zjPidPOfEsF/Lj/S7fy2YDGWQ8fo36Vzunpf6ldG2020nvJs4KxJkL9T0X8TXqsPhH/hLBbzaxBJaaZFJ5sSnKTznGPqiEH6n2rsbez0/SrJbPTbSG1t0HCRrgfU+p9zXy2OwlOeIc4v3T9RyLiKvhcthh3C81fV9r3XzPJtO+H+pOol1e/W1B6w23zMPqx4H4A1sWvhfRLH5o7FJZB/y0n/eN+Z6fhXX3rjmsi4I5rn9nGGyO5Yuvidasr/l92xRdVRdqKFUdABgVA1WJagaobOuK0IqQ0tRs+Khs1jAo6ho2m3vzTWqCTtInyOPxFYGoaFqNmDJYzG8jH/LNyBIPoeh/SuoeTvULy1ErPc6aPPTd4O39djh4tSKu0b7o5E++jjDKfcGpxqSquWkCj3NbF9oreKpRHYxqjQsA1+fux4PKj++fboPWup0LwPoWlqrtb/bbgdZrn5zn2HQflUrDSbvfQ3qZ3SjFxlC8vLb+vv8AU43T7i9vApsdPu7pT/GkeE/76OBWldaBrWoWUlrcyW9lFKAGCkyORnkdgP1r0B4lVQAMADgVUmWt40lE8mePqV3rovI4qLwbYrj7RdXVwcdAwRfyHP61MfDGiKuPsKt/vSMT/OujkGM1WkqeVLob+1nP4pN/MwJPDeik5FkEPqsjD+tQS+GbMj9xcXcJ9pNw/Jga336VHSsuw1KS2bXzOUu9I1W1y0JjvU9F+R/yPB/Oo9C0+TV3d55mtoI2w0I4mY+4/gH6muuPWql9YxXTCVWaC4UfJNHww9j6j2NJU4XvY1li8Ry8vNp+P3/16mlplvZ2Efl2dvHCvfaOT9T1NacU9cjbahcQ3Rsr7as+NyOowsq+o9/Udq1re696rms7Mw9gpx5kdFFP71Os9YkVxmrKTe9aKRxzw+uxqefxUbyZqn5tKXyOtVczVKxI71A7UjtUbNSNErCPhgVOCCOQe9ZxMmkN50IaTT/+WsI5MP8AtJ7eq/iPStCkrWjWnRlzQZyYzBUsZSdOqtPy9C3E6SRrJG4dGAZWByCD3p1Yumt/Z2o/YG4tbnLW3+w/Vo/oeo/EVtV9bh68a9NTiflWOwc8FXlRn0/Fdwooorc5AooqO4mjt4JJ5mCRxqWdj2AGTQ3YENup/JCKkbSzStsiiT7zt6D+p7Ct7QNHFkftl86XF+38QHyQj+6g/m3U/pWd4QtWMI1m9iK3dyv7tG6wQnlV9iRgt78dq6Ay18rj8y9rJxi/dX4n2OW5WqEVOa95/gWGeoZJBUDy1XklGeua8apiEezCiTSTVVlm96ieT3qvLJXm1cRc7adEWaTNUbiXrUkz9azrp+vNedUqXO2FNIhu7jaDWNeXXXmpr+TGawb2Y88159WodtOA65vOetWtE0WbXIzJdbotPbIIxhph7eg9/wAvWsvRrJtX1VYG/wCPaPD3B9R2X8f5V3mqXy6Xot5f+VvS0tnm8sHG4IpOB6dK3wlLact3sZYmpvBfM1tLgtbC0S1s4UhhQYCKMf8A6zV5JsV414d+MUGpeEv+EguLLS7RZXt0traPVPtM0jSnmMpHGWWQKCQuDnHbrW7YfFTwz/ZFreajeiCa6vZ7OG2t4ZppPNj52MmwOr7cEqV6nAz1r2+StHdHlOVOXU9NWb3p3nH1rzTVviz4UsdF1rVIZL+/i0ZW+1fZ7OQgOpAKByNu4EjPPHOelVtY+KVlbxeHL+FhaadqflyXMl9aTp5KOwVfmC7VOcj5vY9DmtV7XsZtU11PUWmNRPNXP+KvE2m+GrJbvVnuVhYkZhtpJiMDJJCA4GO5rlbj4ueF08RRaPCuo3Yl0k6rHdW9nJJE8OMjGBkkjv0B4JzxWfNUqK8UacsIuzZ6JJIcVWkfmuU8JePtG8SeAz4ziW7s9NSJ5ZftMLK0aoMsenzDHOVyO1ZM3xe8ApFLI2rXIWKCO5Y/2fPxA/SX7n3PVugrnlTqybSi9DWMoJJ33O5lfiue1zTS0j3unhUuTy8fRZvr6N7/AJ1i3XxI0Oy1fVbXU7q3htrO5tLaCWHzJXlkuIy6AqE4yBxgtnvjpWl4f8SaT4k0+S+0e5aaKKZ7eUPE0bxyL95WVgCCPcVz1KdSEbtaG8JQk7J6kGm6gsqhgSpBIZTwVI6g+9dFYX2QFY5965HW0+zXq6hFwjkJOP5P/Q1oWNwxHykbscZ6Zrj5vZyutmdPKpx13R21vdKR1q0s6+leK6F8T7y/j0bTo9HhXxBd6zNpl5ZGY7bVYctLLnGSNm0j13AVvD4u+EYTqy3D30L6VaG8nRoAWeEOELLtY9GI4ODz0r01TrJ2see5UrXuemtMccCoJJGNcHrPxU8OaNplpqWqWmr2drdLvVprUIVj3bQ5Utuwc54BOOcVreNfGeh+E7OyuNUmkZr+XyrOKFQzzNt3cZIAAHJJIFDjUuly7gpU9dTanJNZ9z3rjLr4xeD/ALIl1arqt7G2nNqTfZrIuY4Eco7Nz8pVgc/TvR8SfGh0Lwbp3iPSoY7yG+vLSNNyMd0UzD5gBzuweB61jPD1XJRa30No1oWbvsdBcdTWdcpIs6XVq/lXUWfLkH/oJ9VPcVzV58TvDkZaKS31dLxb/wDs9rJrI/aFmKb1BTPRl6GnL440V/E9v4elS7t765JWISxgBnC7ivBJBx6gDjrWEKeIozVSCaa1NpSoVYOnOzT0PT9D1BdT0yK8C7GbKyJn7jg4Zfzq9XMeC32X2pWv8LbJwPcgqf8A0EV09frmXYr63hYVu6PyTMcL9UxU6K2T/DoFFFFdpxBWH/yCdblByLXUG8xDnhZgPmX/AIEACPoa3KrajZwX9o9tcKSjYIIOCrDowPYg152aYBY7DSo7Po+zFJc0XHuOS5z/ABVOk+T1rlpprzS5lh1D5ozxHcqMK/s391v0PatGG6B71+R4mNfB1XSrxs1/Wh40q86M+WpobyTe9OEnvWTHdcdakFz70LEo6I4tF29jhu7Sa0uFEkMyNHIpONykYI49qx/Dnhnw/wCHZbibR9NjtprnaJ5tzPJIB0BdiWIHYZxVlrr/AGqhkvBjrTeM5Y2uEsfypq+hoyzdeapzzcHms+a/UfxVQuNRXn5q4K2Nj3PLxGYwS3Ll3MD3rE1LZNG6N0I9envUVzqK5PzVnTXpbPevFr4xN3TPmcXmcb6PU6Tw5qpnj+zznFzCMP8A7Y7MPr/OuF8C/F2R9U1zSdYjlu57C91KaSWNFjW3srdsLx1kbqMDJ7mrrXDpItxHJ5UsfKv6ex9RWjpWl6CWtrm68OW1pdebLdRM8AG55OJHU993cd+4r38qxsatGdSUG0rXt0/yufSZLmtOrRnKcG7Wvbp/w/8AXnXX41W1tpz3upeG720WTRZNaslFxHIbi3TGQdv+rf5gcHI96nn+Mht49TSbwhqv2qxgtLoQRSJLvguM7ZGKZ2hcHdwce9WrHwr4MsoLyC28OaZFFexGG5RYRiSMnJQ/7Oe3SrV5onhe7d3udHtHeSOOJ324YpHnYuRzhcnH1r0lmWDv8L/q3me2s4wK+y/6+Zlw/Fi/uvGOj6fZ6LaXWk3+iTao91BfK5AjbDbTwGAPHTJJ9jVjw58XYtYk8Oed4cvNPh8RRTTWMklxG3yRR72LAdM9B+dWX0PwlnTz/Yeng6dG0dntiA8hG+8q46A9xUd9onhO602w0240Swls9O/484WiG2DjHy+gxRLNMJa1v618/QU86wVtv618/Q4u5+OeNe0jUVtbgaNqejNNBp+1PMe6N2IUzL0VcZ5JA/Gp/GPxP16z1Hxpp7aWthBoemQ3Ud3FKk0itICRlG+VuhA9Mc9a6GXQvCC2n2QaBpv2cWzWgj8kbRCW3mPH93dzj1rM1jSPDN3O802j2c0r2otHZo8loR0Q+o+tc1fOsFF35f6uvPtdHDieIsvjry6f8Fefa6MjW/ivFaNef8Su6uLLTpLe3v7zzEUpJKFxtj6sBuGcfhmsQfEKO61WKGTSrlLWXU5dMFyZFIEyAn7vXBA61vXugaFeammpT6RZyXUe3ZK0QJG37v1x29Kcui6SpQrp1sClybpfkHEx6yf73vXz1fMMDVWtN39fL176/hbTX5DFZrltde9Sk36+Xr317W0tpd8hD8TrKXS7nVF0e+NnFayXMco6OqMFKnsrHOQMngGuw0S6m1SC3e4s2s/MHmPE0gZhH/DkjjJ9O3NMsvB+l3b3Nlp+h2sr3aMJotuI2UnJ3dgCcfU1dtYTaoYirRyIdrqwwVI4xjtjpVYinRhhli6NFxi20m79vXpr6v5ixP1SFBYrD0HFX0bbfT16a69WtOqOusZwFHatWC4AHWuJhvJI+tXYtUwOc1xUceo7k4XN4xWrOzW6HrQ94B/FXI/2v71BLq0jD5c11PNIpHdLPqaW51s2oKP4qoXGpr/eFctLeTyfxYqB5GI+Zzj61y1MynJ2iedWz2c3aKOim1NTxuqnLfBv4qqabpWo6iR9ktXZD/y1f5U/M9fwzXUaV4Nt4yJNSnN03/PJBtjH17n9K97LOGc2zO0uTkg+stPuW7O3CZbmWN1lHkj3f+W/9bmBpum3mtzlbUbIBw9ww+VfYf3j7fnXeaPplppVoLe1TGeXc8tI3qTVqKOOGJYoo1jjUYVVGAB7Cn1+tZFw5hcnp/u9ZveT3f8AkvL7z7TL8to4GFqa1e76v/geQUUUV9CegFQ6TbxavrLNcKHsNPkHysOJpxyM+oTj/gX0qHWLprPTZp413S4CxL/edjhR+ZFXdHjTTtNhs0bPlr8zd3Y8sx9ycn8a8rM8T7OKprqfR8PZd9ZqOtJaR/P/AIB1kl9nvVG4u92eay2ufeoZLjNeA6lz7ang0ixczZJqhM+TSSS571A71k2ejTpWQ2Q5qBzzT2aomPWsmzsiiN24qCSQCnStVG4lxWbZ10qdxJrjbnms1ruwmu4k1TUI7GwkuFtVZ32G4nbpCp9fX8qg1G4k2iOHmaRhHGP9onAq7448Ixa98O7rw3auIrlUWWznPBjuUO9JM9vnHJ9Caqik3d7EZhKVOnyQ3f8AX4nZ6XqWkf2hNodldW32uyjRprSIjdCjfdJA6ZwcVozXlrDPDBNcRRzTkiGN3AaQgZIUdTgc8V4VceAvG1x4Hvp2v7WLxTq+tRahq6wzlI54E+VbZXxkKFAPPB5B60w/DPXE1Hwbq7RvqEukX1zJPBd6kQ0MMnMaoy8FUbJ29ccZIrsSXc+ck6n8p73K3FU5jXkXw28K+OdK8fLrmty20FnLZTxXkFveM8csxlDRuqHn7ueWOevap9T8GeJpviS00WqMvhG4v4dVuIvtTiYTxoy+So/55M2xyM44IxUtK+5rTc7J8vU6WXx54S8lJv7ahCPaz3ako4zDC22V+nRTxWra3UF9ZQ3lrIJbeeNZYnA4ZWGQfyNeLL8MvGUmkWcN9cWtxdxaBqunySSXTOTLcTFovmIyRtxk9qlsvA3jvT9CutMkaz1SSe4sybiS8ZSLZIwrQIn3FKEcHow5IzUyjHub069ZfFD+rHrmq3trpunXOoX0wgtbaNpppGBwiKMsT9AKz77xBo9jotvrV1fxxafcmIQzkHa5kIEeOM85H51yGh+FPEsPwZ1bwnqlzHcapcQXkFuzXBkUJJu8pS5HQAgdOK5aP4b+MP8AhF7rR7ye2vp3u9Nngunu2ASKApvgEeMKF2nBH3s81KhHuaTr1bLlhuvufY9bi1jTJtQ+wR3atdeZJF5e053oAXHTHAYfnSvq2nJrsehNdKNSltzcpb4O5ogdpb0xnivL28HfEKbxhPq0d5a6aJft8bywXTFWWRSLdthBJKnBOTwegrIsvhr42VnuLQ2+j33/AAjsmnG6GpyXDy3JdWMuSMoGAPTpmnyR7kvE1v5D2zU7GO+tjDICGHzRuPvI3ZhWPpt5Nve2ul2XMJ2yjsT2I9j1FeeWvw78USWNjby3l1bQf2vb3F5a/wBpHaIEjZZPLZMH5iRkZ5xnivQvEFlHYW1reWqlI7VVhcZJPldBknk4OOT71nUgraM7MJXlz3lGye/+fyN21n4HNaEUnHWvFdL8ZeIofHT6XrWywhmuZI9LtRZ7k1BFUlQtzvwsh9CABV7w58WrifwXba9qegLFcXE9wkNtFdpmVIidzKOWOMYPHXngUowkVWxNFSaem/4W/wA+p7Ir8CpA2RXmGm/FNNXuTb6B4a1DUGGkxaoXM0USpHIrbVO49crjjPrVLTPjFInw/wBL8S6t4f23F7bTXX2W3u0LGGMjMiKcsRzjnGCOSMitVCRxyxNHuetE0lcl4p8faToPg7TfE0kFxcQ6m8EdnCgAd3mGVBJ4UYySfasFfixFLLYWlr4V1aa/vI7xxbs6Rbfs2C53PgMpByrDrTUWzKVenF2bPSqK878Y+PJ2+Bk3j7w2Dbyy2sVxbLcRhim6VVIYdD1IpsfxV0+fxPJoNtpOoT+TdiwlvI0yiXBTdkqOQgOAW/TFPkYnXpppX7fidxr0TSaVM0YPnQjzoiOodPmH8sfjWvbzLcW8c6fdkQOPoRmvKPgf8Rp/G2lwWd3A0+oW9mJtSulCxxI7uwRFTqcqM5HA9c16P4VYNoNsoOVTfGD7K5Ufyr2sok1KUGfHcVwhUhSrx81+pqUUUV7p8WFc98QLuS08PTPDGkrqkk5jbo6xRtKQcdjsAP1roaybjZP4ttbaVVeNbCZmRhkHcyLz+GRXBmlb2OEnPyPQyqj7bGU4ef5anMwfFLV3sPhnc/2XbzN4stZZ7uKHO6MpbiULFlsZLcfMaZ4O+Nun6poGkapr+iX+hx6o12IJnKPbk24ZmG/OclVOMgZKke9LpOi/DLwj46s9N03TTFr32WSW2iQTTraQMSGZQSVhViCO2elS6Z4Q+G2t+HpfDtro5uNK85NQNrKJ1SN5AxDJvxtzlsqvqcjmvgZV6Vvhdv8Ah/8AgfcfoUaU77r+rENz8c/CsT2qS2Wro0trb3cyNHGHt45z+6LIXyxIwxCBiFOTTPFXxUZvB3ivV/C+k3s0eixXCJqU8Si0e4iwGQDcHYZ4zgDjrXT33g/w3ea2mtPYvDfpGkJlt7iSHzEQ/IjhGAcDsDmsvWPBHgu1tNb1C40eX7PfRSvqFvBLL5c24fOfKVtu446gA1h9YotrRmvsqqT1Rzeo/FqW88MaXqnh6DzBJr1hpN1dTRDyJWlIEwi+bJ2k4yQBnpmuh0j4kaHqnjb/AIROOK4jvXWZoZN8UkcnlHDjKOxU98MBTtJ8H+CtR0+PUbXQjDDd3FvfiN98f76EYikKZwGGOvfvmrOi+AfCei6tBqmm6V5F3bmbyG8+RhEJTmQIpYhQx5wBWFWpQaas76msIVU07owvF/xV0Tw7qurafdaXrFx/ZDWwvp7eFGjjE/3DywJ5OMAZrH1H4lw3OoWtha213pt2uvwaVeQXlsrt+8QuuCr4XIwd3OPSu11rwX4Y1OXVJr/So5n1XyPtxLsPO8k/u84PG32xWNqfhvwd/wAJEHmtbQavPdJqioZiJHliXYsoXPRQcdMVgp4e3wu//AX/AAfwNeWrfdW/r/gHL6X8StI1zUdNtLfTtUgTU3uI7S4niURyPAT5i8MSOh5xitPUZNqsxPABNR6d4f8ACX2TTLzRLe1kt7CWeSxlhmLqjyEiUg5IOSTnrT7xfMuIYyMh5VDfQHJ/lXnYlUp1VGmml1v6/wCX4nfQc4025u7/AOB/mdR4YtlsdOjjOPNf95KcdWP+HT8K1722i1HTbnT5ywhuYXhcqcHawIOPfBrKtJulalvJW8Jtu5hKFlY5eHwN4Qu9AsPDGm3jQT+G5YXguLOVBdWsyKdjOQMFipPDDkGrOk/DTQNP1DTdTWfUJ7+y1GbU2uZpQXuLiVNjtJgAfd6AYArh18N+OLP4t6prVrBdDw5fa1bzXUVpcLFNcRrBsD5zzGrZ3JwT70qeHfiVH4VS6m1DxBcX0uuSHULSLUVWZtNErlVtyTtRiCvOQccZGK9ezskqu/67nnaK/ubfodhcfCvw7d6nrmoX1zf3Eus2ctncgMkQEUhyfuKNzDjDPuIqlqvwb8P6ska6nq+t3ZS0gtGaSWMlkhbdGc7PlI4B24yBzmuG1Obx7pd74V0zVbnxH9m1HW74QWMGoL9vayEO6OKSXdtLg5P3sj1zVdn+IVnrHhrw7rlz4muri40rUZ2srDUlS52iUeR5khYBmQEZIOfryDqoVdLVP6V/8jNyp63h/X9M9d+I3hLQvEkdpf67qNxYw6aJSZFlRYtsi7W3hwV6dG6jsao+HfAPhm1vtJvtF1W8b+xdPfRWWK4R1mgzkxS8H5gSDxg9KrXNn44i+B1vp99bnWPFBtYo7tUn2M+XG47gRuYJ6EbiDyM5rk9B8M/EuRdM02+utYsdP/4SK5kupYbxY5/sDQDZuYMxP7zI6sw9eAaygpcjXtNro1k1zJ8m56NoXgbTdJ8A3HgmO91C40qWGW3TzpFMkMUgIKKQo4GTgnJ5rI1P4a+F106++1XV5Fby+H00SeRp1UJaRncGyRgNxyentVn4haT4i1HWPCdro97qVtpcd1KNXktbvynMPkkLk5yfmx057155pvhz4qW+k6S11f6xc3U2m6rbanFc3yyIG2sLLCk43Hj5hz6mohzNc3tLN/8AB/y/IcrJ25L2/r9Trz8O/Ct9KurW13dTpPdWGoRyRTqyO1rHshKkDlSp59a0tE0Kx8PnUzYtMf7Sv5b+fzGziWTG7HoOOlea3/hz4mSaPeLFfaxbXFr4esF0+KC+CI1+n+uBAODx1zwfevVd8ptIftH+u8tfM/3sc/rXNi3KMbc91/wx0YZJu/LYp6gFmikhflXUqfxqjoU7tbqsh+dCUb6g4qzct1rO075bu5Hbzc/mBXlXvFrtqehb3kaOj+EfDsPi288VR2ONVvYfJnk3naVIAOF6AkKASOTisi98B/C7w7Zw6fqslxCmpWraTbQy3crs8LOJDHGBkgAgHPbua6/TWziue8Z+C5vEHxI8H+II4822li5F0/2lkZd0f7oqoIz8/X1HByOK9LC15OVpTaVvyWiODEUkl7sU3/m9S3rfhD4eeL9YMN1NNPePZNp8kUF1JH5sMDjKsB12MR+feuj8W+D9E8TWVja6pbzE2Egls5oZCksLBduVYeo4Ocg15RovgL4jQTRebcvBfx21+mpamdXeUas0qMIQIj/qtpKnPG3HFGsfDjxpH4X8K2lnfXU7QWzf27bnUmLzXRiVRKrswDBSDgZAHBANd7irq1Xb+v6/E403Z+4dqPC3gi81rUNJR5LjVINGGm3sRnYyLaTMXG73Y5O7rWf4mg8B32iWnhDUb4LbWN7bWUEKzOjpcIoMKbhzuwAetcP4h+HHjZ9Q1W4t1lvrq90mwtLbUn1cwS29xCpDTSBP9ZjP4+nNXr/wR4vn10XN1dR3UUXii01KN3uM/uI4NjsFPQl8nbUTjC6ftfx66FxlLVchtT+FfBej6vpcVzJN/alxqTX9rJc3LvNc3KRkElj97CdjxRD4C8OWuvLrUMFyLpLyS9QG4YxpM4w7BenOa47w54H8W2/i3w7qesQLNPp17dy3+oPqZl+1iRWEbJEfuYBAxxXrEhrgxVSVNpQqXutdfN/odtCKmryhbt9xb8I/8jFef9ecf/obV1tct4NXdq2oyY4SOKPPv8x/rXU1+m8OxcctpX7fqz8y4ikpZjVt5fkgooor2jxQooooAbIiSRtHIqujDDKwyCKw7rQXhbzNKmWJe9vISU/4Ceq/qK3qK48ZgMPjYezrwUl/Wz6EVKcakeWaujkZbya0YLe281semWGUP/AhxThqCsoKuGHqDXVnkEEZB6isy80HS7lizWwic9XhYof04P418TjeBr3eFq28pf5r/I8ivlF/4M7euv8AX4mHJqAA+9Wfc6ntz81at34Rcg/ZdTceizRhv1GP5VmzeENXDfLNaSj/AH2U/wAq+QxnCeeU37tPmXk1+tmfP4vK81WkIp+jX62MybUZG+7VR5pHPLGtOTw1rif8uIb3SVT/AFqF9C1peul3H4bT/WvBq8PZwvioT+5/oeBWynNW/epy/P8AIzqRmCjJ4FWrvT9StbaS4n067WONSzN5ZOAO/FdP4I0Wzkgi1eWaG6kPMaIdyxH39W/l+tdeT8JY/H4lUqsHTj1bVtPJPdm+XcNYzE1bVouEVu2vy7/oYr+GL+TQpdUk3xTQYngtu7hSCd/1A4H513MJstd0eCd41lguIxIoP8J9j2Iq+eRzyO+e9c34Szpuo6j4ef7kD/aLXPeJznH4HIr9ty/KsNltKOHox916Pzfd97n6hg8JRw+G9jRjZR19b7379DI8SaXfaNbSXsc5uLKPliR+8jGccjuPcVhLfSyqGSbcp6EV6lfW0d5ZTWkvKTRsjfQjFcf4e0W01fQBHcqbfUbJ2tZJY+CSp43DuMYr47PuBqeIk6mBlySf2fsv/L8j57M+GaeJpurhpcsl0+y/8vy8jnDPMf8Aloab5kn99vzq9q2iajpmWuIfMgH/AC3i5X8R1X8fzrOFflGPwGLwFT2WJi4vz/R9T86xmDxWDnyV00/62fUUsx6sT+NJRQeBk8CuDVnHqwpyxXEyTG2hMphiaRz0VVAzknt/Wtjw/wCHbnVQs8rNbWZ6Pj55P90Ht7mug8W29rpHgTUobKJYV8gqMdWLEDJPc81+g8PcD1sVFYnG+7De3V/5L8fzPtci4UniJwqYvSLa93q/Xsvx9CXwDZpB4btbpkAuLuMSytjk56D6AVlfEi1t4RaXkELNfXNwluEU/wCtz3+o9a6vSYfs+lWkH/POBF/JRXOXh/tT4kWtr96DSbYzuO3mPwP0xX6tistwtbBLByguR2Vu3p6H37wWHrxlRnD93Z6eXS34WOPljkhlaGaNo5EOGRhgim13PxCk0y30fzr2AyXLZS1KcOXx6+nc5rC8DaLaa1pX2q7vJWmSQxypEAoUjpzjnj0r8px/AVeOM9hhKkZJq+rs0vPT+ux+f4vg6r7T/Z5prz3X3LX1MOrNjYXl8+20tpJfUgfKPqeleg2Xh7SLUhks1kYdGlO8/rxWoqqqhVUKB0AGBXrYDw11UsXW+Uf83/kdGF4NimnXqX8l/m/8jirHwbdOQ15dRxL3WP5m/M8D9a6HT/D+k2RDR2iSSD/lpL87frwPwrVor7zLuHMty7WhSV+71f3v9D6nB5ZhMH/Bgk++7+9h2ooor2zvCiiigAooooAydbPmalpducbPNeZh6lF4/Vgfwq4s6tna4ODg4PQ+lZ+tfLrumMeAY51B98Kf5A15VoE/irQtQ+IFnY+HdVfUNT1a5u9JungBtTmIBCzluAWX09K+XzO7xD+R+k8NONPARdt2z2Yye9RJdRSs6xzI7RttcKwJU+h9DXhFre/FseGJ5zPrEjtPZrdIbEfbIEJP2loNyhX4xgAMB2JqDRbbxro9tr7WWm+JVbV/EZkW8eNFuBB5ACySIqnOWAHAGCOcc1wcnme59a1Xus9+aT3qMt715xb33xEb4Gm6W1c+NFtSBHLGocuJMZ2/d3bOQOhOK5/Tn+J1zDpMQ1LVktbjW40uZWtAlxb2hhPmbjIgBG/BDbeOnNLk8zR4m1vdequeySyKiM7sFRRliTgAetQ+akkYeN1ZGGVKnII9Qa4HRIfFl98I/EOn+II7q51YpqFrbGZFWWeLDCEkLgEsCOe9cXYJ8UrA6FpNst3ptlbaXYR2+y182PzQAJ1nAUkHtyVAHIqPZ36mqxLjyvlep7M08UisYpEkCsVYqwOCOoOO9Zt9LtzXmHgOx8Z6P40ure9sby18P3Wr6jcL5KA+ZI0mUabPIjK/dK9T1r0XUGwCe9c9aPL1PYy2brK7Vito+bjxRaKwysYeXr0IGB/6FUnjvxtdaB4h0vQbG0sGuL+3nuPtGo3Zt7dFiAyu4A5c56enNVfC8v8AxVIBP3reQD81NddqFhp+pQrDqNja3kancqTxLIAfUAiroNcqZhmkJutKMXbb8kcB4e+LVz4gvdEtNP0mxsZL7ThqEzapemFQvmmPZFhT5h+UnPHBFZ3w/wDiJ4ij1O0sNXhj1Cy1TxNqGmwXbXB86HyyzIuzbjYAMdc16NqK+HXvbKx1GHS3udrSWcM6IXATljGDyAvGcdKoaJrXh/VddfTtLtbK4SCFb+K7haF42MjFSyhTuDZBy2AD6mt+ZW2PIdKfMrz1/wCGMj4jfEbVPDev32labotne/YtAk1qWSe6aL5I5NrIAFOTjpWUvxduoWvI9U0qwsX/ALPsr+xP2l5FkW6baqPhMhx7Aj3HWt/SPGvhLW9a1LTblrK21G3vZdJ8q7aMSXO3BIQE5ZDu6d8Hin6/r3gu2sNXMh0nUZtOs3e6sovKeUxxDOzb7eh4HtT8mhNN3nGorHEf8LX8R6lc+HPsGn6VZR3WvXGk332m4O0tGu4bW2/KCDn1yMe9XNM+Ld9qEmozxeGT9gtY74iQzEPG1srEeYCMAPtI+XJGRmuitPEXgjUPCcuo2cWkXMFtbpfTWSmDdAzKGXcCQqv2ySOR1qXQNa8G6xcyX1tHpMc91cNZpKWgZ7ttoJUFSS2QTweeDxQ7fyiip3X7w5BfiJqf2/w3q2swRaZZ3+iXmpiGK8MkPlpGjKZf3e7dkn7p496zda+KGq6ppk9vaxjTLuz1fS1aa2kJWaC4fkYYAjjg/wBK9Mutb8FwW0EtzqWhxwAyWsLSSRhRjh419h0I6etLaTeDV1EaLavoa3hKkWcQi8z5RuU7BzwOR6daE12G6c3p7T+rf0zJ+Jnja48H3en/AOgQPYT7jdXk0jbbYAgLlEBY5J64wO9YkvxUnXWpIk0m0awj1tNHMf2si+Z2x+9WHbynOeucc12uoXfhS6m8/UJ9Hnls7lbbfOY2aGdsYjyeVc8cdax4/FHg/wDsuLxXqEemafdS+csDXEkH2iUxllKq6k5+72PGcHFJWtsXU5uZ2qWRzGlfFLxBqdxo8Vr4b0wDWJL6G1L37ja9qTuL4TgEKcYyc12Xg3XF8bfDiz1xrX7L/aVo5aHfuCHLKQD35FW/B15pPiDw1pWv2OmxW8F1B9ot0eJA8Qfr04BPfHWtiGGC1thDBDHDCgO1I1Cqo68AcClJroi6VOdryndNf5f8E898M+HdAS8h1ldJthf5MgmIJKu33mAJwpPOSK2bTwJ4PYKP+EesgBK8wABADOMPgZ4Ddx0PpVTw82YVYdGJYfQnIrrLI8CuWM5Xep7lbD03Ti3Faq+3cXRPDuhaVIZNN0m1tXNulqTGmP3KZ2x/7oyePeqS/DrwOLeO3HhmwEMYkCJtOAsn31xn7px93p7V0EHSrS1upPueVUpQ25UZ994f0S+0OPRLzS7afTolQR27L8qbPubfQjsRyKht/C/h+3ktZI9Kg8y0jlit5GyzRpL/AKwAkk/N3rZpK0TZzThG+xlN4c0FvDa+G20m1OjqgjFls/dBQdwGPTPNRL4V8OprTazHpMEd+5BeZMrvO3blgDgnHGSM1tUUXZPJHsc/B4d8NeHYhqWm6LZ2k1laNBC8KbWEWS3l+4LHoe5roNCtGsdHtbV8eYkY34/vHlv1JqldJ9t1CCxHMSET3H0B+RfxYZ+imtqvoMootRdR9T4LirFRlVjh4fZ1fq/+AFFFFeyfJhWK3yeNS7Y+bTQE/CU5/mK2qydfj8k2+qqPmtCRJ7wt9/8ALAb8K8vOaEq+CqQhva/3anqZLXjQxtOcttvv0OB8W/DW61fx/r3ibT7q30+a/wBA+w2t0rv50F3lh5uB22ELkHPtXNT/AAo8WXGi6ra2s2m6GLrTbWzFra380kc80c6u9y7FQVYqpAwCeeTV/wCJXjLWPDvxXgSy1TToLMeGp7owalcNHbSSLKMEberkAgfU1Z8OfEfxf4n1GW00bw/plu8WiW2ptHezSBy8yMREAB/eUcnHFfnsZ4mNNSTVrI/RJRoubi07kXjL4R3Op3usnSGtbazl8Px2OlxNcyj7PeLKXMp6+v3uTntSXXwz8T2dxrA0WbTGstRGnGS1uJnfe8Ib7Q43qyh2JBDENnnIro/hX4+ufHNzdTRaatrp9pbQJPIxO8XrDMsIB7R8Anrk1zVr8VPFl5qVjBa6LoiwX+v3mhwtLPLvV4QSsrYGNpA5A5+lKNTFXcNNN7/f+g3ChpLv/X6nN614P17wrpegR69LHrdvazajs04NdSR/vSDCwaKM/OnICkKOflIos/hn8QtW+Hfh+ykksrK5t9KRY3uJSl1bXH2hpDubYzfdIGFKkHOc1o2vxc1OeXT9euNNn8yLQtUuJ7G1uW8mWW3mCcKRznGcnkDPWun+HPxI1LxJ4ufQb1dDlQaPFqQuNMneRQztjyzu6EDrWlSriYQ5rLTV/e+n9XM4U6MpWu9TT+K/h3XfEemaVY6f/Z8kMcjG+W5OGbMZVWRirAEMST8ufTBrhdN+F2pW+seE9S1lLDVZNP0h9O1N3uZN7Hd8kikj58L8uDitDWfizqVr4lvbOPTdONvZ61FpX2J52GoXAfb+/jTGNnzZHqAeay7X4neKtSvdKgt9I0VE1XUL7T4GeaXKPb5+dsDoQOg5zXNGOKhT5Y2S/wCA/wBDoboSnd3v/wAFGr8KvC114O8HDQ76G0WaKZyZreVmE4JJDkEDacYGPatW7bbeWzf9NP8A2U1V8CeJpfFXguw124tUtZrlXEkSMSqsrlTgnnHGak1VsRiTvG4fj2PP6V5FaU5Yl+0+Jtp+ux6dKMVQXJtY3rSbpVrVNZttF0O+1i93/Z7G3e4l2DLbUUk4HrxWHaze9akMkcsTQyqskbgqysMhgeoI7ioo1FdX2Kq03Z2OZ/4XJY6fZzXOu6Be6f8A8SldWtVjnjnM8DOqKDtwEbLrweOevFWPEHjrxhZeJ/CFtH4fEP8AaYvmm00XcUhmWKFXjbzcYTknIHp3rY0bwp4T0+C6gs/D+mwxXkflXCCEESp/cOf4fbpWlo3hfwxpptTYaJZ25tGka3KpzEZFCvtJ6ZAAPsK9iNfD3vGPf8vXv/SPMlSrbOX9XKTfEjRv+FSw/EmbT7n7I0KyR22FModn8sID0HzHGfTmuI1T4j+JrbW/FC6jB/ZR0640mGCCNYbh4ftL4kG/GGDce47V6oui6DD4abQf7JtP7HWJkNkIgYtnUjb9efrXO+GNN+HN7Y3Kab4dsra0b7NJOZrby0Z1O6IEk8uh7HkHFa0qlJKT5ev4XRnOFTRcxWg+K8MniGPT28OXkdk/iKXw99t+0oR9pUEg7PvbSB17e9U/iT8SrjwX8S7TTrhXudNn0cyx2kaqrS3TXCxpmRuEXBOSTiu0Gi+FBbi9XT9M8lb06mJvl2C55Bn3Zxu681zt7rfgPxHrV5bXOkrqtylyuhzym0EqESL5u3dnHl8A59cUQdJyuoaLcUlO1nLUr638VotJvvEkd54duza+G4YpNRuY7hGAaSMMiIvBYljtzwO9Z+sfF1NJg1KPWPDN1a6jYx2kxtY7uOUSRXEgRGDjgEE8g/nXY2+n+FA17a2tppcjX8KrdxKVczxouxd4ydwAG2ub8RfDvwre+GLnw/Y6fBpNtczwzTtbRDdJ5ThlU56jjGOwNQqmGulOPb9L/qaezrW92X9f1Yx9R+Ky2t7c6ZdeG7pNUt9Vt9Ne2W6jZS06M8bB+nReR2rS8JeKl8S22oM1jJY3WnXsljdQtIsgWRME7XHDDBHNQeIPh/4Yv7GzsLexgsLW31FNQkigjGLh1BGHz1BBrR07TdN0exFjpNlBZWysWEcS7Rk9T7n3rjxNXDuHuLX+vP8ArudVCnWU/eehLO2ScVm6cf8ASriTP35T+nH9Ks3UyxxPIxwqgk1S0rKxJuHzHlvqeTXm81oPz/r/ACO1RvJeR1mmtjFbtrJxXMWMmAK2LecBRzW9JmNSJtiQYqOSbiqRuPlqGS496357Iw5CeeaqM0mabJNnvVWSQ1jKZrGATPnNVpZFRGdzhVBJPoKc7VreCtB/4SLXRHNHu060YSXRPR26rH+PU+w96vC4eWKrKnHr+QsRXjQpuci14PtHttIE0ylZrpzO6nqoP3R+CgVs10up+HkYGSxba3/PNjwfoa5yWN4pGjkUq6nBB7V+yYOVJUo06eyVj8fx1Ot7WVSrvJ3uNooorrOMKKKKACiiigAooooAKKKKACiiigCvqUD3Wn3FtHIImljZA5XcFyMZx3rjNA0hvB+v2oubgXNvqEf2fziu3y5QcgfRhx9RXd1Q17TYtW0mexlO3zFyj90ccqw+hrmq4eM5qrb3lt/Xma0ppO0ti/XO+LF+w32n+IEB/wBGk8m4x3ifg/kcfnVjwjqcmoac0N58uoWb+Rdp/tj+L6Ec1pahax31hPZzD5Joyh9sjrVy/eQ0HH9zUtL5+hOCGAKnIPQ1z1l/xL/HF5bdIdShW4T/AK6Lw35jmpvBV5JPo/2S4P8ApVi5tph3yvQ/liovGo+zRWOtIPm0+5Vnx18pvlf+YqZSvBTXTX/MuEOWpKk+un+R0B5HPNcGdFt77x7rFizyQRrbxTRCLAVWPU46V3gIIBU5B6GuWT918VH7CfSgfqVfFYY/C0MVCMK0FKN9mrmKoU68JwqxTVuqv2Oa8Q6TcaTqtlZGWOVLxtqTEEbDkD5h+Iq9rHhiHTxpXnXUlzPNqMUbcbY9uckbe/TuTR4w8PtL4r02e6v5LiHULoRNCy42IOdoI7Vv+LMf2l4chA4Ooggf7qGvn8Dw3gMJVqVY0EmmuXVu23e9vkcuByXB4WqqtOmru7vv08721vsdD9Bgelc58Rzu8NfZ/wDn4uoIvzkH+FdHXN+OH3XGg2nUTanGSP8AdBNfVVv4bO7DfxYvtr92p0bMsaMzHaigkn0Arlvh0rXUGo69IDv1K6Zkz2jU4Ufzq74/vXs/C135OTPcAW8QHUs/H8s1paJYrpukWlgnAgiVPxA5/XNS9aqXYcfdot/zO33a/wCRi/EBEvLSw0barS392sYOOURfmdh6ccfjXQ2tvb2sIhtoY4Yh0VFAH6Vz8H/Ew8fzydYdLtRGvp5snJ/TiuloppOcp/L7v+CKr7sYw+f3/wDAsFFFFbmAUUUUAFFFFABRRRQAUUUUAY/itdthDejrZzpKx9E+636Mfyp2fetOaNJoXhkUMjqVYHuCOa53SnaIy6ZcNm4syEyerx/wP+I/UGvAzig7qqvQ+64QxsbTw0nruv1L+T60lFFeGfbhSiilpMaEPWo5ae1RyGs2dMEUbn5s1h6n0Nbk3Q1kX6gqaxnserhHZo5u1n+xeILG5P3RLsf6N8v9RXotebazCWjYDOT0Ndv4b1D+0tGguCf3oGyUejjg/wCP40YeWjiLN6PvxqrqrfNf1+Bj/Efwani+ys1j1KbSr6zlZ4LyFAzoroUkTB7MrfoDSeGPBmneH/E8mr6fcbYTpVvpkVqFG2NISSGz3JzzXH+IfEXxCg8V6hb2Ud4JItTgi02wTTQ9td2Z2+ZLJPj5SAW/iGMDg1z2j6X4hguLeFtHuTG+o6+7ySWxLIrofKIb+EMenrXak7WufMSnD2nMoO/9L+vI7KT4WCfVriaTXg2n3WvDXJYFs1EplUgqglzkLxzx+VQWXwdsraG/tf7V863mjvFtXkiYzW5uQQ5zv2nGf7oJ4ya5jwVrfjrQ/A5stQ0zVrd7PTbKPT4LayD/ACMQJJndlY71OQUwcDkA13/w31rxRd+EtWufEVrcy3tnd3CWv+j+XJcwqoaMhSq5JyQDgZx0FOTmuoUoYeq17juzK1X4Q6dexOravJAP7Js9PQpAoUNbSB1lYdGyRyp/Oprn4W/bYdVu7vXCuuX95bXqXttarElrJbjCFI8nqCwOTzmuC17VPH/iXwf4h06607U7m3ls7K5tRJZlJVm+1J5kWVjTOFGSADjB5NaviDUPiDeaRYXt3eazpt1a+JBHqFtZWAZIbbnYyEAmaMAA55yW5AwKfvdzK9B6qm9v80dDf/CHT5INHSw1IxHTtPk0+VZ42dLlJG3SMwR1O5mJJ5wc4IrpPB3gmw8Na9q2p28iytfpbIkZiAMCQx+WFVskkHGa4SDU/Gvh9NW1qx0e4uLVfEl4txYw2QEt3A8Y8qZeMnDgZI6g+1UtfsviE8OtszXA1o+EoX+22dqqu9z5rM8CMB2XA454z1pavS5a9nB80abv/wAA729+HljcfESPxY19KsPmx3UunBB5ct1GjIkxPqFbp6gGsSx+Ef8AZ8Gnrp/iDZNbWd3ZSPPZLKskVxI0jFVJ+VwWxnnjtWHceIviNHcaXaadPc/ZTp1u9vdXWmuPtU5bEqTBYmK4Axj5P72TTLnUfiLol942Nrcarf3P9pQNaJLZ740tG275YSFIJUZGwZ/vFSaFz9wk6D15H/WvfyPWPBehp4a8J6X4fjuGuV0+3WASsu0vjvjtUvii6+x6DdzZwxjMaf7zcD+debaZqXxI1C/8PWP9pPBaXtxei5vk07LJCiK0O8SRqFfO5chQD6V0XjLU1vNWTT4m3Q2jbpPRpPT8B+prGo+RczPSwVL61JUqaaW3yt+iH6KAiIgGAoA/SumssYHrXM6c4XFdBZyDHWuSmz6HGxNqFjgVbRs1nW8lXI24rpTPCqwLQORQaYjU6tUzklEKrX9ybeNVjj824kO2GIHl2/oB1J7CnX13HaQh5Azsx2xxoMtI3YAU/SrGSOVr692tdyLtwDlYU/uL/U9z+Fd2CwcsTL+71PAznNoZfTstZvZfqyXSbI2cDeZIJbiVt88mPvN7egHQD0q5RRX1cIKEVGOx+YVKkqk3OTu2FFFFUQFIyqylWAIIwQRwRS0UAcrqFjBYzJb3drDcWTkLbySxhvLOciNs9vQ/h1qS7iiuba4hDyW7zRmMzW7bJVHYq3Yjt6V0U8MU8LwzRrJG4wysMgiuX1S1n0g7svNYE/LJ1aH2f29G/P1r4HP8hnSbxOGWnVdvNeR95kOfQqpYfEuz2T7+T8yhpqeHPAnh5beOYWVkJWZpJnZ3llclmZm5LMTkk1Fd+N/BFnbW1zca7pMUU8bXVu+8Ydc7WkXA9eCetZvjTR28SWlnCmrXFiLe4E58obknGCNjjIyvOevUDrXMaP8ADfTdJhtY49UuZhbaXeaau+NeUuZGdm+o3ECvlIVKMo81Sb5n/wAE+rlCqpWhFWOk8e+PvB+geHbqeS9tZpmsTNDb2cqpPJE/G6Nh93Ocg98Vn+E7jwB4c1K7ktNXV9Ylt1+1m7uvNnjiVfMCHjCgBs8AZz3rmrj4X2g0u60218QXlvbXumW+n3i+RG5lWAYRgT933ArSk8H28dr4ijtdXvLabW2hLzxAB4fLRUAU9wQvP1NaSrYWMOVTeu/4eXTV+ZKpV3LmcV/V/wDgHZ6frOh60W1HTJrO8eJjE0yKC8ZH8JJGR9KJpIBjEMQ2klcKPlJ6ke9cd4P8PweFzqbQ3j3L6jcLPLlAgVggXAA7cVry3J9a8rEVYqbVN3R6FGnLlTmrMtySRou2NVRR0CjAFUrhw4ZTyDxULz5qMyZ71ySm27nSok1hMQpiZiXj4PuOxrWtpunNc+24OJY/vr2/vD0rRtJhIgZTx79RW/Nze+v6Zly291nRW1x0Ga0ILr/arm4ZSKuR3GO9bQqGUqZr6ybm80S9s7K5S2uZ7d44pnjDrGxUgMVPBAz0ryaP4Q6rNpmq2t3rGnAakdPaSOON/L3W8m5zjAHzDjgDFekLdEd6kF57120MdOkrRZyVcJGo/eKHxF8Kp4h8Gw+H9Iez06O2uobiK3eI/ZpFjfd5TquPkPfFclpXwz1C01mLUpL7SYAPEsWtm3s4GSJFSExmJAenJznpXe/bP9qmG8461UMwqQi4phLBwlLmaOF8HfDRvDl94WvlvLE3OkPfG8liiKvdLOSUXPU7c9/wr0We496z3us96gkuPeuevi51neT/AK3NqWHjTVooszzVUkk96ieXNVL+8W2i3H5nPCL3Jrlu5OxvaxX1ifcyWw7nc/0HQfn/ACpbSTGKy1ZmdpJG3Oxyxq1BJWFSopNKOyNoU2ld7s6C0nwOtaMNzwOa5uGb3q7DcHArSFQiUDfFznimtNnvWXHNmplk96152Y8pbaTNMLVA8yRpukcKvqTXS+GfBusa4EnuN+l2B58yRP30g/2VP3R7t+VdeFwdbFytTXz6GFfE0sPG82Yum2N7q2oppumR+ZcvyzEfJCv99z2Ht1PavafDOi2ug6RFp1rlgvzSSN96Vz95z7n/AOtTtA0XTdDsRaabbiJM5dicvI3qzHkmtGvtsuy2GCh3k92fK43GyxUuyWyCsXxPp63Fs11GuJoxk4/iWtqmygGNg3Qqc16tObpyUkebWpRqwcZHndFB6mivoz48KKKKACiiigAooooAKKKKACiiigArK1/WotJe3ja3knkn3bQpAAAxkkn6itWsLxtYteaMZolzPaN5ycckAfMPyz+QrnxbqRoydL4raHRhI05V4qr8Lephx3c//CWDWrO2EUcsPl3cTSgibH3WHoRXSRapcSfdsV/Gcf4Vxen3AYAg5B6H1roLCfBFfF0s8xT6r7j7epkeEdtHp5lmz0zUovEdzqtmlsIrqILNA8pGXXowO30rbvdG1HUtOuLOSOzEc8bRnMzcZHX7tQWc+AMGq+m/EPwjNoM+vQeIbKTTLa4FtPcKxKxylgoRuMgksB0710QzPFNNJ/gRLKMJdNrVeb6Grovh3XrXS7a0nn0+eSGMI0nmMu7HAONvpUUvgjWJPE9trf2qwUw2zQNFuc7gTnOdvH5V00N6vQsAQMnntRpet2Op2a3mnX9teW7MyrLBKHQlTggEccEEfhR/amJsk3+Bk8pw6k2lv5s5vWPBWsX+oaZd/a9Pi+wztKV3Od+RjH3eKbq/g/VLvU9MvTd2KCxkeTYC53krjrjjFde16oHMgH41VuL1QM7gOwyaTzPEO+u/kOGVUFbTb9TEk07Uo/vNZY9nf/CsHXNFu7rVdNv2uLdRYSNIIxkhyRj04rp7u6/vMB9TXM6H4i0vxJo8eraPdfabOVnVH2lclGKNweeGUinLMsVJay/BFwyrBwekfxf+Zn+I7W6vrrT5pJYFjs5/OMQBIkYdMntipJtevYhkw2x/Fqkv5MnmsK/bk+lc9TNcXG7U/wAEb/2RhGknDbzZR03XrzRReHy7e4kurhp5HYEHJ7cHoK1PB/jC+1vXjp81jCkXlM5kj3fLj1z65rltUG7OOtdd8LNMFrpE2oOuJLt/l/3F4H5nJ/KryXH47FYxU3P3Fq9F/l3OXOsFgcNhHUUPfei1f9bHY0UUV9yfDhRRRQAUUUUAFFFFABRRRQAVheKdLurhoNT0vaNQtM4VjgTxn70Z/mD2NbtFZ1acasXGWzNaFeeHqKpTdmjndL1CHUIC8e6OVDtlhcYeJv7rCrnapNU0mG8lF1DI1peqMLcRgZI/usOjL7H8MVi3GpXWlv5euWphjzhbyEFoW+vdPx496+YxeXVKDvHVH6VlXEWHxaUKr5Z/g/RmtQeBTIJopolmhkSSNhwyNkGlc15jZ9RCN9RGNQyNSyNwarSyVm2dMIXIpW61mXferNxJg9az7mXIrKbPToQdzKv03ZqtoWpPoupMz5NpOQJgP4T2f/H2q9P8w96pSwq2TxisFJxlzI9SVKNak6c/+GO+WZZEVkcMjDIIPBHrTWl965XRRqWm+HptVaMvpUbDYh++FJwXX/ZB7fXFaqX0Uybo2z6g8EfUdq76lKdNKUla58rhcTh8TUnTpTUnFtO3kaZm/wBqm+cP71ZL3QHeo/tlYc6PUWFZt+f70om96xVvB6808XQ9aOdCeFZr+d70eb/tVk/ah6003WO9HOhfVmbHn+9KJqx/tQ9aVbmWSZLe1jM9zJwka/zJ7AdzVQvNqMVdsyrxhQpupUdordsPFeuDS7DETZu5gVhX0P8AePsK8+tDs5ZizE5Zj1J9a9I1rwEuoWqzjUHXUwvzyMCYn/2cfwgdiPxrzvU9PvtJvPsuo27wS/w55Vx6qe9XmOBxGHScl7vl+ocKZ9leYSlCnO1R9Ho2vLv3fXutDWsrgLjmt2yucgc1xttcbTxWvZXJ45rz6dQ+mxWFudlbXAOOa0oZOK5exuOnNa0VyqR+Y7qqgcknAFdkZXPnMTQ5TcikplzeCNlghja4uXGUiTrj1J/hHuap2S3+oqDaqba3P/LxIvJ/3F7/AFPH1rb06xt7GMrCGZ3OZJHOXc+pP+RXuYLLKlW0qmi/E+Azriahhb08O+af4L/Mh03T2hk+13jrPeMMbgPljH91B2HqeprQoor6anTjTioxVkfm1evUr1HUqO7YUUUVZkFFFFABRRRQAUhAIIIBB6g0tFAHNat4a5M2kyJCTybd8+Wf90/w/wAvpXK3/wBqs5fKvLeW3bPG8cN9G6GvT6ZNFFNGY5o0kQ9Vdcg/ga+ZzThfCY1ucPcl3W3zX/DH0mWcT4rBJQn78ez3+T/zPJ5Lg+tV5JzjrXfan4N0u5y9q0tlJ/0zO5P++T/TFc1qPg3Wrck24hu07GNtrfkf8a+Fx3CmY4e7hHnXl/lv+Z9vguKcvxGkpcj8/wDPY56Sb3qFpKs3mm6lbH/SNPuovrEcfmOKoP8AKdrcH0PFfOVsNXo6VINeqaPoaOIoVlenNP0aY8vShqiFSwxySzJFDG8krnCIgyzH2FY04SqSUYq7ZrOUacXKTskSqVVSzHAHUmu60H4b6zeeHptcaQWsxQPb2jrzMgGcsf4SR0/Wn+FPCC2xS91YLJOCGjgHKRnsT6t+gr1nwxqSyxLZTt+8XhM/xD0r9CyzhWVGi62KV2/s9l5+f5Hw2O4op1q6o4d6L7Xd+Xl+Z8+20wlt0uFVxG+dpZcZI61J5mK9d+H2j6dqngifRdRt0nWx1G6tv9pCsrYIPUHBFcj4x+HmqaSHutN339mMkhR+9jHuO/1FeHmGR1sNedL3o/ij3MFm9Ov7tT3ZfgcgZ8d6Q3PvVF3IJB/GojIa+fc2ezyI0vtPvR9o96zd59acrml7RhyI0DNnvSeZVRWrofBvhTVfE9x/oq+RZKcSXcinYPZf7x/Qd66cNh62Kn7Okrsxr1qeHjzVHZGMZt1xBaxjfcXEqxQxg8szHA/DnrWj448CeIPDrfbLpVvrQqM3FupKxeqsOoHv0PtXfHwxpmmeP/CuhWEJc26TaldzvzJIVG1CT6bs4HQV6kyqylWUMCMEEcEV9jQ4doqg4VH7z6rp6f1qfM1c7q+2Uqa91dGfIa+vWpUNe6eLfhTouqO91pMn9k3LclUXdCx907fh+VeSeJ/CuueGpiuqWbLDn5bmPLQt/wAC7H2OK+Zx2Q4rCXklzR7r9Ue5hc4w+ItFvlfZ/wCZmxPxVuJ6Zo+m6hqtx9n0yynvJe4iTIH1PQfjXoOg/CnWbhlfVryCwi7pH+8l/wDiR+tY4TK8VibckNO70RtiMfh6Hxy17HFrMqAFmCiur8N+DvEGt7ZBb/2daH/lvdKQzD1WPqfxwK9P8OeC/D2hFZLWxWW5H/LxOfMk/An7v4Yroq+rwXDtKn71Z8z7dD53FZ3OelJWX4nM+GfBOi6KyXHlG9vV5+03GGYH/ZHRfw/Oumoor6KEIwXLFWR4kpym+aTuwoooqyQrM8RXy2lgyhv3soKqP5mm6lrVvbExQ/v5+gVegPvWdFo99qMv2nUJfK3fw4y2PTHaumlSSanU0X5nFiK7knTo6y/I56lrtLbQ9OhA/c+YfVzmrqW1ugwlvEv0QV2SzCP2UedDKKjXvSSPPqSvQzDCesSH6qKgm02wmHz2sX1C4P6UlmK6xKllEukjhKK6e88NwsC1rK0bf3W5FYF7ZXNnJsuIyueh7H6GuuliadX4XqcFfCVaPxLQr0UUVucwUUUUAFFFFABSEBgVYAgjBB70tFAHl1zbNperXFgT8sUn7vPdDyv6HH4VrWE3SrHxGs9k1pqirwf3Ep/VT+eR+NZNjJ92vznMcP8AVcZKHR6r0Z+k5ZiVisHCfVaP1R1VnNXjDfBfXE8DWmn6VqdjaapLc/8AE3j3N9nvYVuzPG2duRKnABxyCR6V6xbydK5X4lePL7wffaWsdvZmxuATdXMrF3h+YKoESkOwJJ+YZx6VpQlLaJVZK15EUngLxZe/FGLxHeXGlrYDUZ2n8iUo1xZSRFBEyhMluecuR6AVneD/AIZ+LvCtn4a/syPRfP0TVbyaVReyql9DMpVXb5DtZAQNuD060v8AwuOc+MJNLtrSyu7FhfpDKpZJEkto2fDAnJB24Pyr7Zqmnxe8YPYLcpouhDzfC58RxgzynbGpw0R45Y9j0HvXTaoc94G14F+F+tWGr+GbjxPdWmoW2k2F1HNElzKwa4e582JwCBuCj16HHFafxa8Ha74l8TpqlqmnapZf2VLZJY393LAlrOzZF0mwHcwHHY8cGuGm+Jviaw13xP4it44brSorXRp2sbmd/wBytxGu4RYGActkk9cVNdfEa4l+IUml2d5cT2dxPqMMZW4ZTBNFbk4KHkqCnHAAJyCaOWpfmDmjaxvaV4C8Sad4o0zUNWnsfFcMGnWlqs19dSRyWUsX35Y1wQxbrk4PAyaz/Anw01XwzqvhbUPtFmstg2ojVWimf/SEmZjCACMHbkHBxg9M1yXh34i+INF0+31q8mvdZEPgq2vGtpJSVed7nYZW+gPJ9BXqfw88T6l4ksb6XUbK2h+zziOGa3lDRzqVDZwGYqRnBBPoe9TU54p3KhytnS3bblNY97yCK0pm9ay7xhyK86rsd1JmPcW8t1MlvAN0krBFA9TXqVnbx2lpDaxDEcSBF+gGK4/wVa+drT3WMrAnBI/ibgfpmu2r6nhvC+zoOq95P8EfIcS4r2ldUVtFfi/6QUUUV9GfNhRRRQAUUUUAFFA5OB1q3Dpt/MAY7WUj1Ix/OplOMd2VGEp/CrlSitH+w9Tx/wAe/wD48Kgn06+h5ktZQPUDI/SpVam9pIt0Ksd4v7iqoLEKoJJ6AVtWHh65mAe4YQL6Yy3/ANatTw/pK2sS3Eyg3DDPP8A9PrWxXnV8c78tP7z1sJlispVfuMiHw9p6D51kkP8AtN/hUkmg6VIjRtagqwwRk8itOiuJ16j+0z0lhaK2ivuOD1X4Y6Qztc+H7q40O6PJEB3QOf8AajPH5YrmtR0XxjpJIutHXVYB/wAvGnNliPUxNg/kTXsNFc86UZ7o9PDY6vh/4ctO3Q8JOq2bSmGWR7afp5Vyhicfg2KSaTIyDke1e331jZX0RhvrO3uoz/DNGHH5GuT1X4Z+GbomSzjudKlP8VnMVXP+4cr+lck8F/Kz3cNxJy/xYfceW3D8GqEjnNdxffCzX42P9n+I7a5Tst3AVP8A30uf5VkS/D3xwsxj+w6bMn/PRLvaD+BGa5KmCqrofQ4biXL2vebj6r/K5yzCtLw3oD6xMtxcKV01Tzng3B9B/s+p79KZ4f8A7CtvF15pnjS4+yw2nyqsRLxSyA8hmUZwM9PY5r0l41hYwqFCp8oCjAwOmK9PKMthUm51enT/ADPnOL+KqtOisPg7pS3ltp5evf7ivd2kN1YS2LoBDLEYioGAFIxxXL+HdMtdX8PpbXyMl/p7NZyTRnbIChwMnuMY65rr6562H9n+OLmHpFqduJl/66pww/LBr6WtTjJrmV09D8vwtapTu6cmpLVNb6f8D8jmNd0DWNO3SRxm+tx/HEvzgf7S/wCGa5v+0c9G74Ir2ysHxD4U0fWd0ksHkXJ/5eIcK349m/GvCxuQKXvYd2fZ7H6HkXiJOhalmEOaP8y3+a2f4HmqX3vUq3p/vVa1fwLr1iWe02ajCOnlnbJj/dP9DXOv50ExhuI5IZR1SRSrD8DXzOIwuIw7tUi1+R+q5dm2WZnG+FqqT7bP7nqbf2w+tRvfbfmZgB6k1V0jT9S1eUR6bavNg/NJ0jX6t0/rXoHhzwRZ2TJc6pIL65XkJjESH2H8R9z+VdeCy3EYt3StHuzx894qyzKE4uXPU/lX6vZfn5HITx6s2hXWrRQeVawRl/Om4D+gUdTz36V6B4H01LHw/ayuA91cRLLPKR8zFhkD6DOMVT+KLf8AFIyWq8NczRQqB7sOP0rpoYxDCkSjARQoH0FfV4HL6WFm1HV23PxrPeIsXm8E6rtG7tFbafn6j6q6np9jqdq1rf20dxE38Ljp7g9j9KtUV6jipKzPmoylBqUXZo851n4dSRs0uh3Slf8An3uD09g/+P51zF3Dc6TdLa6jbyW8zfcUjO76Eda9trzW4tNS1L4oM217630+5j3sSFWFDyF/A8++BXzuYZPh21KnGzbtpt9x+i5BxxmdNSp4iopRjFv3t9Nlfz8xdE0bWbwK0dobeI/8tbn5Rj2X7x/Sut0vw3a2zrNeSNezA5XeuI0Psv8AU5rcor0cLlWHw9mld92fOZtxXmOZ3jUlyxfSOi+fV/eFFFFekfOBRRRQAUUUUAFFFFABRRRQAUUUUAFFFFABRRRQAVBcWlrcKVuLaGUHs8Yb+dT0Umk9xptbGPceF9An+/pcC+8eUP6Vw2matD4V1rU7W3sVv1M+yJ9211A6rkg5GePw969Rrk/EXhOzFreanplvL/aUTfa4yrsfmU7yAPfmvJx2Cl7tTDKMZJ6uyvbqevgMbF81LFOUotaK73vodVExeJHKlCyglT1HtUkQkMg8oMXzxt65rU8NaSmq6ba6nJMBb3MSyoqHJKsM9a6izs7a0Tbbwqnqe5/GumpjoR0jqY0Msqz1l7q/E434ZNcQa34o024UrIt8lyQ3BAkjBz+OK7quLtX+x/Ga+h6LqWkRSj3eNyv8jXaV47d22fQxXKkjlfFngTQ/EAaWSH7JdkcXEAwT/vDo1ePeOfBGpeFUW5nmiubKSQRpMnB3EEgFeo4B9uK+i6w9fCy694ftmUMpuZZSD0+WFx/Nq8jHZLhcXeTVpd1/Wp6eEzSvhtE7rsz5nXkZHIrU0DRNW1y48nSrGW5OcFlGEX/eY8CtNL7R7D4sXM+s+HY7XTJJzE1pKMLCTgCXbjHJGcdME19EWsFvbwJFbQxRRKPlSNQqgewFeHhOGqcpv2lS6TtZKx62Jz2cYrkhZtdXc828K/Ci0tylz4huftkg5+zRZWIH0Y9W/QV6VBDFbwpDDGkUaDCogwFHoAKkpk0iQwvNIcIilmPoAMmvq8PhaWGhyUo2R87Wr1K8uao7s4zwv/xMvih4n1PkpYxQ6fEe2cb3/XFdtXFfBtHk8Jy6vKCJNWvZ7w564ZyF/Ra7WtzIK8s+NHje50szeGbXT5kN1bgvet90K3BCDufftXqdec/ES2h8SfEPw14WljEtvb+ZqN4v+wBtVT7E5H41lXhOdNxg7PuaUpRjNOaui78D5NNb4f2kOnmTMLslwsjAssucnp2III9jXc1n6FoulaFZm00ixis4WYuyxj7zHuSeTWhWkE1FKW5Emm3bYKKKKokKKKKACiiigCPyIfNEvkp5g6NtGakooouCSQUUUUAFFFFABUVzBFcRNFMgdD2NS0UJ2BpNWZw2sWD6fd+Xy0bco3qKpV13iyFX0vzP4o3BB+vFcjXu4Wq6lO73PlsdQVGs4x23Ciiiuk5AooooAKKKKAKWuWK6lpNxYtwZE+Q+jDlT+eK8202R9uHBVhwwPYjgivVq888TWP2HxJPtXEN0PPTHqeHH58/8Cr5riPC89ONdbx39H/wT6bhrFclWVCW0tV6r/gFu0fIq6YLeZ45ZreGSSPlGdAxX6E9Ky7Vq1LdjgCvm6T0Pqp7lqO1tBI0otLcSOSWYRLknGMk49KkEFvjH2eHGzy/9WPu/3fp7UxHqXdXQmznaQ0wW20r9mhwwAYeWOQOmfpTPstqJWmFrbiRjlnEa7icY5OPSpN1IWNGoaERht1Hy28Q+XZwg+76fT2qqsVvax+XbQQwJnO2NAoz9BVmZuDVKdsAmokzSCIbiTrzWXdy9as3L8HNZjK95eRWked0ziMY7ZPWuOV6klCO70N7qEXOWyO58GWpg0VJWAD3DGQ/7vRf0/nW3TIo1iiSKMYVFCqPYU+v0rD0Y0aUacdkrH5liKzr1ZVJdXcKKKK2MQooooAK0dH0ma/bf/q4QeXI6/SotHsjfXqw8hB8zkdhXbxRpFGscahVUYAHauHF4p0/djuelgMEq3vz2/Mr2Om2lmo8mEbv77csfxq3RRXkOTk7tn0EYRgrRVgooopFBRRRQAUUUUAFFFFABRRRQAUUUUAeV+OfAen6Go8YaLayT3llefbbqCZzIs8ZOXAB6EZJH0rSuby21GY39m4kt7jEkbDuCM13d/NDDZyyTgNGFO5T/ABZ7fjXjnhstpWrXXh6TiHJuLEnp5ZPKD6H+td2AXLNu2j0PMzebqQUW7ta/I6SsHxkPs9nbawq5fTrhZTjr5Z+Vx+Rz+Fbw61Zk8O3mq2M1rJBshnjaNi/HBGK9Ks48ju7Hi4eMnUTirlRGV0V0OVYAg+oNOqp8M9OutQ0CSyuLiNLzS7h7GdSCTlDgH8Riuml8N3i/cmhf25FZxxlJpXZrPAV03aOhiVxXxdRpNBjX7C8yiQM04IxDj+9xnBz7c13t5Y3dof38DKP73UfnWD4xtxdeFNUhIzm1c/kM/wBKqulVoyUX0FhJyw2JhOUdmtHcp/Du/tbzwtax27SFrZBFKHHIbHr3HpXRVl+FH8zwxpkmB81rHnA/2RWpV0U1TSZliWpVpOKsrs5Xx2PtGo+HLDqJdREjD/ZQZP8AOuqrl9XX7R8RNFj/AIba2mm+hPFdRSp6yk/P9B1dIQXlf72wooorYwEZlVSzHCgZJ9q5v4eo0umXeqyD59RvJJ8/7GcL+gq542vGsfC19NH/AK14/Kjx/ec7R/Or2jWa6fpNpYp0ghVPxA5/WsXrUXkjde7Rfm/y/pFuiiitjAKKKKACiiigAooooAKKKKACiiigAooooAKKKdGjyHEaM59FGaLglcbRV6HSNRmxttXUercfzq7D4bvG/wBZNFH9MmsZYilHeR0Qwlae0WYlFdPF4ZhH+suZG9lUCrlpoen28iyLGzsOm85/SsJY+kttTphldd72RhaVodxd7ZJswwnuRyfoKzYfH3huynnsrPTL+ZI3aJ5giAOQcHG5gSM57V6FXg/xD0s6H40u4402Wt6ftcHplj84/Bsn/gQrwsyx1ZU+eP3H0OXZfQhPle/c6XwL4uj0bRm0uTTruSCG5l+xncgIgLEorDPBGSPpiukTxxG5+XR7r6mVP8a8rsZsgc1jeJfiVY+GdauNLn0jUr5rTTf7TuZLby9scAYqT87qSQR0FeTSx9ao7JHrTwdOG7PUdTvdQvfHOj+IrTTdsdlDLDPG1wu6RXHGO3X1rqo9e1GQDZoqfjeD/wCJryHT/iJpk/iXRdMtZbRrfVLdJllln8uRWdN6JsI5YjbxnPPtWn4w+J2neFfFOgeGTb/a9R1mQhVM6xJDGMZdmIOc5wAOpHat1iK17WIdClbc9SXVNWb7ujwfjej/AOIqpIuuXGv2eoyabaLFawSoEF4SxZyvP3MYAU/nXGf8LX8KSXmmW+kapY6ql5eC1llhu0UQZV23HP3j+7b5V54zSaB8ZPC/iA6U3h+YX0V/qj6aWklWBonVWbdtflwQpwBzjmq+sVuxjKhFPRnSSaDqFx4/Pia60vT54xYLaxxPPuZGD7t3KY9q6M3mqD/mG24Hvd//AGFedv8AGbwhJ420zw1p2pWuoC7iu5J72K5XybQW6bm3k9QeeQcDBrqdA8WaH4i099Q0XVILy0RsNLHkKOM5yQMjBznpUvE1VrYUaKbsasupaooONOtc+90f/iKyPEV9rN/oN7p8dtaWs1zA8SyeezBNwxnG0Z61h2HxK8EatdtZ6Z4p0u6nEckpVJx9yP775PG0d26VmyfEjwVNp82oR+KNOa2ikSN3Ev8AE+dgA6ndg4wDnBxS+s1jZUKdtTpNF1W80LQrHSodPtXjtIEh3faGGcDGcbe9OuPGt/EM/wBl2p/7eG/+JrjvFfiyy0vwxFr8QS7tZ5YUiPnLCGErhQcvj16dT0rNufFXh+TWZdHXWLX7fEHLwltpGz7/AF4OO+OnepeJrWLjh6TZ2snxEvoxzpFqfpct/wDE1x9v4xvtO8Zap4kawtZ5r6KOFY2lYCGNB90HHOTg/hXO2Pi7w3rV39j0jXLK8nKNII4pMkqpwWHqM9+lM1Hnd+lcdfH4in1/A3p4SjJ7HW6h8bNTgB8vQrLP+1cOf6V694d1E6toNjqhgaA3UCTeWxyU3DOK+a/B+hf8JF4z0/TGUmFpPMn/AOuS8t+fT8a+olVVUKqhVAwAOwrsyqvXr03UqvS+hy5hSpUpqFNeotFFFeseeFFFFABRRRQAUUUUAFFFFABRRRQAUUVXv7n7JavOY3faOiihJt2QpSUU2zL8XXKpZLbAjdI2SPYVytTXt1LeXLTzHLHoOwHpUNe/hqXsoKPU+VxeI9vVclsFFFFbnMFFFFABRRRQAVzvj208zSkvlXL2cm9sf88zw39D+FdFUdzClxbyQSDKSIUb6EYNY4iiq1KVOWzRthqzoVY1I9GcHZr361pwetXLfwrBBEkaalfEIoUbthJx/wABqwmgqg41G7P1WP8A+Jr5SGRYmPb7z6+Wf4WXf7iqvapqmGitx/xMrn/viP8A+Jp/9kPn/kJXH/fCf/E1qsmxPl95n/beF8/uK1NNW/7Jb/oIT/8AfCf4Uh0hz/zEZx/wBP8ACh5NifL7w/tvC+f3GdJ0NUZzW6dFJHOoXB/4An+FRP4eVuuoXP8A3yn+FZyyXFPt95pHPsIu/wBxyd43WrHgW1+1eIHuWGUtI8j/AH24H6bq3X8JW8n3tQu/yT/4mr/h7RodFgnjhmkmM0nmM8gGegAHH0/Wry/JK1LFRq1bWX5mGYZ5Qq4WVOje78unU1KKKK+tPkQooooAKKKKAOn8GRAW883csF/Af/rrfrn/AAZKDBPDnkMG/A10FeDir+2lc+pwFvq8bBRRRXOdYUUUUAFFFFABRRRQAUUUUAFFFFABRRRQBR1jTxqFsI/MZCpyuOhPvXmfjfRdQEaXFrE39o6e3nwhRnzFH3l+hFetVyvxD8TP4Zt7KaHT47qW5lMStI+1UwuTkgE846VtHFexptS2OWrglWqKUfi/MteC49NvNEtNYtGWcXUYkVz/AA56j2IPH4V0FeK+DfFGo6G+oxW9vaPZXVy1zDAzsBblvvKp7rnmuqh8b6tKMiysB/wNzXDLH0qju5XO+GBlSjyxjZEkH/FP/GCWLO208R2gkUdvtMXB/ErXeV5f4pOpeJhp0gntLC50+6W6t5o42Yhh2OT0Pf6V1kOp6xKAfN09fX9y5/8AZqX1ql3L+rVOx0bKGUqwBB6giuV8WeH1fTrqSzXhonDxj0IPIqPxV4o/4Rfw/ca9r2rWNpp9uUEsv2OR9u9wi8B8/eYD8a1ri4vIbcNeatpsCv8AKGkhKAk9hmTrW1LGxg7xZyV8Iqq5Zo80+Hsvm+DNNbOSsRQ+2GIrerK8JWej2eqav4PtfEm+70Vopbsz2exUFxlkAbfhuhrojpkW+WNdfsmkhGZVEQyg9WG/j8a9OnmuHjBKTd7djxauVYidSTitGzi7BhcfEjUX6/ZbCOL8WO6unqppnhiKz1PUtTtdcjuXvXUygQgqhUcAYbjg96mube6jBK3qH/th/wDZVFPNsNFO7e76GtXJsVNrlStZdfIlorJu7i9iX5bmPP8A1y/+vWZcavqUanFxET/1yFOWeYSO7f3ErIMY+i+8l8Wf6ZrOhaT1El0bmUf7EQz/ADIrpK8wv9W1CPW11j7QrXMcBgQGMbQpOTx61e8F+KNe1bxKtlN5Utr5bNLiIAoB0OR74FY4bPcJVr+yi3zSemhrisixVKh7SVuWK118z0GiiivePACiiigAooooAKKKKACiiigAoAJOACT6Cums/DUa4a7mZz/dTgfnWxa2VrajEECJ745/OuCpj4R+HU9OllVWWs3Y4+10jULjBW3ZFPd/lrVtvDPGbi5/BB/U10dFcc8dVltoejTyyhD4tTOttF06DGIBIfVzmr8cccYxGioPQDFOormlOUvidzthShD4VYKKKKgsKKKKYBXBfG3SWvPCyanCuZtNlEpx3ib5X/Lhv+A13tRXdvHdWsttOgeKVGjdT3UjBFRUgpxcX1LhJxkpI+cLCesu48JeGdc8cHxJqbWmoyRWS2H2OZUkjRg5cMQf4uSMHtVy/sLjTNRv9HeZ45raR4PMGMj+64z3wQa8i8MaF4j0jwxosN1Z6ottPqVxcao9vYRS3kLAsIWUFScNkktgkZ4wK+bw0HGUot2a0PbqyTimldPU9Xu/hxa6t4rg8QyeIbxoodRt9Qt7by1ZIjEABGjZ+WM46Afia7bVPDlrq3jDQPE0l1JHPoq3KxQqoKy+cgU5J5GMcYryPwIvxEk1Dw3puoPd6PpcdhO9x5FpEgJSb9yj8EIzJjIGO/SpPDurfE7VE0LSb6HXLKf7PqUWr3ZtERPNwfsxVyMemCODmu9Rl/NscrcbbHomgfDPS9J0fwhpsWp3LL4Y1OTUYXMSg3DuXJV8dB+8PI9BVfRvhbpdm2m2v/CSXM9rpmtXOq2lt5UasrTK4kiLDkj95nPUcV5t4evfiVpfhDwnbwnxXdTwhk1KxktNkzyeYBxcNGy7FGT8+Mgn5vTQ0tPGt78SZZodE1LSrK7OpxzTPaRlrVyn7qWOXywAXKrzlsjGTmtOWWvvGd49jttF+D9vpp0iNvFF1eWuiWN5Y6dbT2EJSOG4Uqwk4/eYz34PTFb3gnwTa+FfCur6E2rXmoWl/vzE7eVFbI0ezy4VyfLXHPU81434ZsfHkOl/Da4vr3xqPsV9PDrUTQ7miJX5SRjMkZJxubcBknIPNa9hc/FZotKudQk1S5W9m1W21Cymso/LhhVH+zNgLnLHaAScHIFKUZPTmBNLoN8IfDDXNRvbO38RSPF4csPD9zo1qvnwtM8U2ANrQjBCgfeY5PHA5rdHwd06PQZtNfVIZ53ECLdy6erSKkQYJzvyGG7IYEYxwOTXJ2n/AAtWDwwlpY/2ppQsPB8M9vb21hEok1ESHdDgpwduMqMVR+I3jbx9pTatNPqGo6ZdJHp66ZBb2sTW8hkCef5hYFhJuLALwR2BFXacnoxJxS2O8+IHhTWLzwFong3TJZ9TWG6tWuNSv7kb1SGVXLP3djggAVlar8K7a51mbVrzXtR1Bi94yRSBQxW4QqY/M64UH5cAY9Kp3OtfEWT4h4t9P1iHSvtdzbzRTQh4liERMUqsEAGWAx8zHsaqaUnxKn07wgL/AFfWY59REza032SJTZ4jOxcbPlyccnvWbUkt0aK19iv8P/B/iTT/ABRZanrJMVnpekHTLSOR4mkZdwIz5YxgAdSck9hXb3o6+leY6tq/xQ/4RTTo1sNaTWY7OaR5Utl2zSrKQiOgQ8lADyVBB7mvS4zcTW1t5sey4lRA64xhyBkfma87GxlJpu3yOzDuNnY9H+AejhU1HXpFGXYW0BI7Dlz+eB+FerVneGdKh0XQrTTIFAWCMBiP4mPLN+Jya0a+gw9JUaUYLoeLWqOpUcu4UUUVuZBRRRQAUUUUAFFFFABRRRQAUUUUAFB560UUAc1r+i7d11Zrx1eMfzFc9Xo1ZOoaFaXJZ490MhOcr0P4V6GGxvKuWoeRjMt53z0vuOPorQ1DR720yxj8yP8Avpz+YrPr04VIzV4s8WpTnTdpKwUUUVZAUUUUAFFFFABRRRQAUUUUAFFFFABRRRQAUUUUAFFFFABRRRQAUUUUAW9JvGsb1ZuSvRx6iu4hkSaJZI2DIwyCK88rrvC9rcW9mXmdgsnKxn+Eetebj6cbKd9T2MqrT5nTtp+RsUUUV5Z7gUUUUAFFFFABRRRQAUUUUAFFFFABRRRQAVgfEHRTrvhW7s4wDcoBNbn/AKaJyB+PI/Gt+ik0pKzGm07o+bNNud6qwzgiugsZsEc159+1JY6p4ZsNcj0W4e08+SOeJow2/wAqV8MqkEEEMSM+grD03xR4l0PX7TwMLazmu3eB7O62SGI2YVjO7bmJ3KVwMn+IV85HDyhJxvs39y6/ie57dSinY97spumOtbNncnAwea+YpfiFr2q6DfQ3ccbXVrq1ioGnl1hEbz44njky/wAoGVIX3BFT+OfiJ4l1Lw/4z0fzlguLPy3s30lScRi7jQZnV8hyucoVU9eorqjQlszB1ke8/GDw7d+OvhtqfheyvILS5uzCUmnUlFKSpJyBzztx+Ncj8QPh74y8cXmk6lrmqaA8tjDc2r2EPmpbSRyhQJAWVyJBgjO3oRgiuWl+LviCPQvMmW103V5dUns0sprNnNqsSEqsztIil34IIODnCgmutX4kXo+CNl45u7ZbO9uLaJnjWAypFI7hMlSy/L3yWAA6mtFGcLGbcJbmfL8GdSh8Y2/iG0121uIbSTTGj0++8yWG4FrCY2849WYZ3I3OD1FUpfhF4puNev8AVb3xBpHnXdhqllI9vA0fnC6UiNmVVAGwkZHzE4znNcnq/wAT/GepL4e1SLTpru90vxFfWzW2ns0UeoolpvQsAxBGW9WBxxzWtqHj7xbceIfCEzeI9MGk6xol1NOkVlJHHLcqP9UCW3LJ2XkEEEkHtdqncj3Ox6V4J0a+8H2ui+GdP03TY9Jt9MB1G8iG1571QiZC9TuALFm54Arobmbgk968G0n4jeMNK8LeG7GLSUuZ9c0i3/sdpRNKReGYJKkzsxYqEbfknOARmqPizxX4t03/AISC50/UU0+O38YQWd1cTJLMnkNGuWAZiI485yFwPoazdKTepaqJI9tv37Vh3x7155YfELxZrHjW40OOz02GNLuW2WOUbZPLWPK3KgvudSedoXG3+LNcfpvxH8XQeGNMW9nsrq8ubu6iurqaDYLRoydkUgLqoZuoJIwvYmsKmGlJHRGvE9R1MbgcV6V8GPCUbeGJ9WuN0dxeynymx0jXgce53H8q8G8N6t4t8T+NbLw/Ha2Fr5thbXMwAaQs8hIKo4O3HAOecCvsjSbGHTdMtdPtwBFbxLEuPQDFXlWFlSrOt1WxhmVWNWiqLWj3ON1LT7iwk2zLlT91x0NVa9BureK5gaGZQyMK4fU7R7K8eBuQOVPqO1fa4XFe192W58RjsF7B80fhf4Faiiiuw88KKKKACiiigAooooAn+23n/P1N/wB9mj7bef8AP1N/32agoqPZw7F+0n3ZP9tvP+fqb/vs0fbbz/n6m/77NQUUezh2D2k+7J/tt5/z9Tf99mj7bef8/U3/AH2agoo9nDsHtJ92T/bbz/n6m/77NH228/5+pv8Avs1BRR7OHYPaT7sn+23n/P1N/wB9mj7bef8AP1N/32agoo9nDsHtJ92T/bbz/n6m/wC+zR9tvP8An6m/77NQUUezh2D2k+7OF+IttJFrUGqEswul8uVjz86jg/iv/oNZSXcdraS3cnEcKF25A4AyevH513XiywOo6BdW8YzMq+ZF/vryPz6fjXm7W9nqulTWN5CJrS6iMcsbZwyMMEHFfEZ9hVRxaqJaS/NH3GQYp18K6besfyexz+o/F7Tbfw/qeoafpF5d3OnS26TW5kjA2zNhX3qWBHUcZOcD3rqfDnjq41Tx9eeFZPDl/Zi1sorpriVk4354ZQeBxgEE5OelUbPwH4T/ALPvrGTTGli1CKKK6MlxI7SLEcx/MWyNvYjFb+m+F9Etdbi1u3t5V1CO1W0843EhLxL90OCcORk8nJrnjKlbRHoNTvqzIvfilBpniHxTp+o6DqEdj4dtYrma7Qq28P0+XIxn+HrnnOKreLPik2jx2l01tLp1rcwLJtvLdGmjDShVkKCUMVK54AJGQT6V0Oq+CPDOr39/fahpxlm1G1FrebZ5EWeMdAyqwBI7HqKNc8A+E9bunudS0szPJbx20gW4kRZI4zlFYKwDbT0zWylT00MWpdypN8U9Di1x9NNhqpjj1dNHkuxCvkpcOAUGd2cHPXHHerOjfETRdU8Yt4WjjuI70pK8Tlo3jlEZw/KMdp74bBxVp/BfhlzKW0tSZtSTVZP3r/NdIAFk69sDjp7VDoXgPwromqQ6npmmmG5txMIGNxIyxCU5kVVLFQCecAUrw7B7xn+Jfido+h6lrNncabq86aIsD6jcQQq0cCSjKsSWBPXkAZrDm8ReHrj4yWtvNa2Mj3CG3tZjZQySNOqbgfMDF0+XpuA9K1rv4Z6LqXjLXPEGtM1/Dqf2XFpveNF8lcYcK2JATg4YYGK0IvAvhW11lNYh0wpdx3b3kZFxJsSZ12s6pu2gkdeKfNBIEpNlTxz8QNG8J3sVtqkdwVcIzyRNGfKDttBKFg5GeuFNcrrvxWuNPg8Wzf8ACKXzr4euI4NxlULIWxyx/h65GA3HpXV+JvBPhjXtQn1DVNNM81xHHFORcSIsqocpuVWAO09M1V1Twh4bvLjWJrjT/MOsIEv085wk2MYJUHAYYHzDB4rFzpJao25aj2ZPp+sSallZNK1GxIhjlLXEYCMXGdqsCckd/qK1PDNubrX4OTthPnMR/s9P1xWBY6RYaVI8toLgO8KQky3Mknypwv3icHnr1Peu2+H9qBZz35HzTPsU/wCyv/18/lVZVQWIxsUtlr93/BOfNsS8NgpO+r0+/wD4B1/228/5+pv++zR9tvP+fqb/AL7NQUV977OPY/P/AGk+7J/tt5/z9Tf99mj7bef8/U3/AH2agoo9nDsHtJ92T/bbz/n6m/77NH228/5+pv8Avs1BRR7OHYPaT7sn+23n/P1N/wB9mj7bef8AP1N/32agoo9nDsHtJ92T/bbz/n6m/wC+zR9tvP8An6m/77NQUUezh2D2k+7J/tt5/wA/U3/fZo+23n/P1N/32agoo9nDsHtJ92T/AG28/wCfqb/vs0fbbz/n6m/77NQUUezh2D2k+7J/tt5/z9Tf99mj7bef8/U3/fZqCij2cOwe0n3ZP9tvP+fqb/vs0fbbz/n6m/77NQUUezh2D2k+7J/tt5/z9Tf99moGJYlmOSepoopqKWyJcpPdhRRRVCCiiigAooooAKKKKACiiigAooooAKKKKACiiigAooooAK0NO0e8vQHVfLi/vv3+lXvDWkrMBeXK5TP7tD39zXUCvOxON5Hyw3PWweXe0ip1Nuxh2/hq1UfvppZD7cCp/wCwNNxjyn/77NatFcDxFV/aZ60cHQStyIx18PWSzpIrSYVslCcg1sCiionUlP4nc0p0adK/IrXCiiioNAooooAKKKKACiiigAooooAKKKKACiiigAooooA84+Ouk+fo1prcaZexk8uXA/5ZPgfo238zXkWjaNplvrc+tR27G/uE8t5nlZyqZztUEkKuecDFfTWrWMGp6Xc6fdLuhuYmjcexGK+cY4Z7G9uLG44mtpWhkH+0pxn+v414eZ03CaqR66M9XAT5ouD6anQ2rBQAAPyrTgcKvAHPXjrWJZPkVpQtlRWVN6G0uxqLID2H5VmeJPFGi+HYYG1e8EBuXMcESxtJJMwGSFRAWbA5OBxVpG4FYPivwtb69f6Xqa6he6XqelvI1neWmwugkXa6lXBUgj1Fbxs3qYSuth8vxE8Hx2dhdJrMU6agGa1S3heaSQKcMdiKWAU8HIGO9ZOg/FDQdQ1+/wBEv9unXcGsPplqHDMtw4VSp3bdqM2ThSc8GqFj8OfD+lajpy6H4g1DS9asrebdNFNE89xFLJvkMiOpGC/cAYPFXn+HOjtK0jXl8WbxCuvnLLzcKoG3p9zjp1960tTI987Zn/8ArVWlYEHIB/Ckvrq3s7aS6u7iK3gjXdJLK4VFHqSeBUEsqsgZWBBGQRzxWDNokcxXO7jPrWZeMuGG0EHrxVmeTGazLubrXJWnZHRTWp1fwe037X4rfUCv7uyhJzj+NuB+m417LXG/CHTTZeEkuZB+9vZDOeP4ei/oM/jXZV72DpezoxXU8jE1PaVWwrn/ABlCDbw3H8SttP0NdBWJ4wcLp8cfdpBj8BXo4VtVo2PNxyTw8rnKUUUV758qFFFFABRRRQAUUUUAFFFFABRRRQAUUUUAFFFFABRRRQAUUUUAFebatZDTfEF1aqMRs3nRDHRW5wPocivSa5bx/a/urTU0XmCTypT/ANM34z+DY/M15OdYX2+Fdt1qevkeK+r4pX2lo/0Mm2ORitGDpis+0UgCtCHrXxdI+5qFpCanVjiq69KmToK6EYMfk0hJopD0qhCN0qvManf7tV5elQy4lWduMCs+dsAmrk1Zl2/JrkrM6I7mfeyseE+8eFHqe1en6TaCx0y2tB/yyjCn3Pc/nmvPfDFr9v8AFFrGQDHDm4cH/Z+7/wCPEflXplfT8M4flpSrP7Tt8l/wT5PibEc1WNFfZV/mwooor6c+YCiiigAooooAKKKKACiiigAooooAKKKKACiiigAooooAKKKKACiiigAooooAKKKKACiiigAooooAKKKKACiiigAooqzYWN1evtgjJHdjwB+NTKSirsqMJTdoq7K1XLDTbu9YeXERHnlzwK6LTdBtbfDz/v5PcfKPwrXAAGAABXn1setqaPWw+VN61X8hsMaxRLGgwqgAD2p9FFeWe4tAooooAKKKKACiiigAooooAKKKKACiiigAooooAKKKKACiiigAooooAK8Y+MOkfYPFkepRriHUY8vj/nqmAfzXafwNez1yvxU0k6p4OuWij33FmRdQgdSU+8B9V3CufFUva0nE2oVPZ1FI8itTwBXDePJPiDDq+vx+H7XVLm3u9GjTS3tXjCW90HO8ncQQSuPXNdzY4ZVdTlSAQfUVqQCvFoS5dz1ay5keQ3uh/EPT/Efi/UNEbV3vtQ0u0OnzPOjQCRVAmQgnhxltnGOTzV61g+J9joiazaTatqM1pqKsukXYCST27R7ZFLMx3YfDgkjHzAcYr1pO1TV2Kr5HK4HjdxoXxFtZvMbUNRku28MrFLqMEMcsi3rXG9kUEg4CnHB4AyOarwaL45uda8E63qFnr0TWj3UN3FHf+bsyf3UsgY52N/EMsQoxXtlNNHtX2DkPAb3RfinrHhDxDYa0+o3F1cadNFJaSKphnmMgMZhbdhcLngAAjrzWvPD8RrfxHqK6ct/PbtYOtm104it7SVYQEVVDFZQX7kAjvXsEnQ1RuKznX8jSFNdzzj4ZReLYlu5PEtzqDK0MQEN4g3LNg+YyvuOVPHHAHGK6qCCXUdTttPgyZLmVYl/E4z+Ayas3jYz6V0PwZ037f4ye+dcxafCWH/XR+F/Tca44p4jERjb+kdEn7Gi2e0WcEdraQ2sK7YoUWNB6ADAqWiivpTwwrN13TP7QjUrIVkjB256H61pUVcJuEuaO5nUpxqRcZbHntzBNbTGKZCjjsajrvNSsIL6Hy5V+YfdYdVrjNRsZrGfy5RkH7rDowr2cPio1dHufOYzAyw75lrErUUUV1nCFFFFABRRRQAUUUUAFFFFABRRRQAUUUUAFFFFABRRRQAVW1Ozg1HT57G5DGGdCj7Tg4Pp71ZopNJqzBNp3RhJ4XsUwFur8ADH+v/8ArVInh61XpeX/AOMo/wAK2aK5vqOG/wCfa+46/r+J/wCfj+8yf7Dh7Xt8P+2i/wDxNO/sVMcX96P+BJ/8TWpRR9Sw/wDIvuD6/if+fj+8zP7ITH/H9efmn/xNH9jrjH268/NP/ia06KPqOH/kX3B9fxP/AD8f3mU2io3/ADEL0fin/wATTToULdb69/76T/4mteij6jh/5F9wf2hiv+fj+8xG8OWrdb2+/wC+0/8AiaibwnYN966vj/20X/4mugoqXl+Ff/LtfcV/aOL/AOfj+8yNC8P2ej3NxcW0k8jzqqkysDgDPTAHrWvRRXTTpwpxUYKyOWpVnVlzTd2FFFFWQFFFFABRRRQAUUUUAFFFFABRRRQAUUUUAFFFFABRRRQAUUUUAFFFFABRRRQAUUUUAFFFFABRRRQAUUUUAFFFFAEtq0CShriJpUH8IbbmtyLxJFDGI47AIo6APj+lc9RWNShCo/eN6OJqUV7jsdH/AMJQv/Pmf+/n/wBaj/hKF/58z/38/wDrVzlFZ/UqPY2/tHEfzfkdH/wlC/8APmf+/n/1qP8AhKF/58z/AN/P/rVzlFH1Kj2D+0cR/N+R0f8AwlC/8+Z/7+f/AFqP+EoX/nzP/fz/AOtXOUUfUqPYP7RxH835HR/8JQv/AD5n/v5/9aj/AIShf+fM/wDfz/61c5RR9So9g/tHEfzfkdH/AMJQv/Pmf+/n/wBaj/hKF/58z/38/wDrVzlFH1Kj2D+0cR/N+R0f/CUL/wA+Z/7+f/Wo/wCEoX/nzP8A38/+tXOUUfUqPYP7RxH835HR/wDCUL/z5n/v5/8AWo/4Shf+fM/9/P8A61c5RR9So9g/tHEfzfkdH/wlC/8APmf+/n/1qP8AhKF/58z/AN/P/rVzlFH1Kj2D+0cR/N+R0f8AwlC/8+Z/7+f/AFqP+EoX/nzP/fz/AOtXOUUfUqPYP7RxH835HR/8JQv/AD5n/v5/9aj/AIShf+fM/wDfz/61c5RR9So9g/tHEfzfkdH/AMJQv/Pmf+/n/wBaj/hKF/58z/38/wDrVzlFH1Kj2D+0cR/N+R0f/CUL/wA+Z/7+f/Wo/wCEoX/nzP8A38/+tXOUUfUqPYP7RxH835HR/wDCUL/z5n/v5/8AWpH8TIyFWsiVIwR5nb8q52il9So9g/tHEfzfkVYdB8JwoqRaRdoq9ANQkwP1qZdL8Nr0029/8GEn+NSUVP8AZ2H/AJSv7UxX84z+zvD/APz433/gwkpfsGg5/wCPK+/8D3p1FH9nYf8AlD+1MV/OJ9h0HP8Ax43v/ge9IbDQT/y5X3/ge9Ooo/s7D/yh/amK/nGf2b4f72N8f+396Y2k+G266fe/+B71NRS/s7Dfyj/tXF/zlRtB8Kt97S7xvrqElavhdtI8Nx3Mel6fMguZBJJ5lyXOQMDBIzj/ABqrRRHLsNF3UQeaYpqzmdH/AMJQv/Pmf+/n/wBaj/hKF/58z/38/wDrVzlFafUqPYj+0cR/N+R0f/CUL/z5n/v5/wDWo/4Shf8AnzP/AH8/+tXOUUfUqPYP7RxH835HR/8ACUL/AM+Z/wC/n/1qgvtdt7yBoZrAkHofM5B9RxWHRQsHSTukKWPryVm/wQHrx0ooorqOMKKKKACiiigD/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8" name="Bild 5" descr="C:\Users\sarnae1\AppData\Local\Microsoft\Windows\INetCache\Content.MSO\84997E0D.tmp"/>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90860" y="2329476"/>
            <a:ext cx="7615256" cy="4179477"/>
          </a:xfrm>
          <a:prstGeom prst="rect">
            <a:avLst/>
          </a:prstGeom>
          <a:noFill/>
          <a:ln>
            <a:noFill/>
          </a:ln>
        </p:spPr>
      </p:pic>
    </p:spTree>
    <p:extLst>
      <p:ext uri="{BB962C8B-B14F-4D97-AF65-F5344CB8AC3E}">
        <p14:creationId xmlns:p14="http://schemas.microsoft.com/office/powerpoint/2010/main" val="2768636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173553"/>
            <a:ext cx="9371646" cy="1255857"/>
          </a:xfrm>
        </p:spPr>
        <p:txBody>
          <a:bodyPr/>
          <a:lstStyle/>
          <a:p>
            <a:r>
              <a:rPr lang="sv-SE" dirty="0"/>
              <a:t>Att tänka på som vårdnadshavare; </a:t>
            </a:r>
          </a:p>
        </p:txBody>
      </p:sp>
      <p:sp>
        <p:nvSpPr>
          <p:cNvPr id="3" name="Platshållare för innehåll 2"/>
          <p:cNvSpPr>
            <a:spLocks noGrp="1"/>
          </p:cNvSpPr>
          <p:nvPr>
            <p:ph idx="1"/>
          </p:nvPr>
        </p:nvSpPr>
        <p:spPr>
          <a:xfrm>
            <a:off x="749709" y="1896638"/>
            <a:ext cx="10114935" cy="3678254"/>
          </a:xfrm>
        </p:spPr>
        <p:txBody>
          <a:bodyPr vert="horz" lIns="91440" tIns="45720" rIns="91440" bIns="45720" rtlCol="0" anchor="t">
            <a:noAutofit/>
          </a:bodyPr>
          <a:lstStyle/>
          <a:p>
            <a:pPr marL="342900" indent="-342900" fontAlgn="base">
              <a:buFont typeface="Arial" panose="020B0604020202020204" pitchFamily="34" charset="0"/>
              <a:buChar char="•"/>
            </a:pPr>
            <a:r>
              <a:rPr lang="sv-SE" dirty="0">
                <a:latin typeface="Source Sans Pro"/>
                <a:ea typeface="Source Sans Pro"/>
              </a:rPr>
              <a:t>Vi är ute varje dag – oavsett väder – så tänk på att det är viktigt att ditt barn har med sig ”kläder efter väder”.​</a:t>
            </a:r>
          </a:p>
          <a:p>
            <a:pPr marL="342900" indent="-342900" fontAlgn="base">
              <a:buFont typeface="Arial" panose="020B0604020202020204" pitchFamily="34" charset="0"/>
              <a:buChar char="•"/>
            </a:pPr>
            <a:r>
              <a:rPr lang="sv-SE" dirty="0"/>
              <a:t>Det är viktigt att säga hej då till personalen när du hämtar ditt barn.​</a:t>
            </a:r>
          </a:p>
          <a:p>
            <a:pPr marL="342900" indent="-342900" fontAlgn="base">
              <a:buFont typeface="Arial" panose="020B0604020202020204" pitchFamily="34" charset="0"/>
              <a:buChar char="•"/>
            </a:pPr>
            <a:r>
              <a:rPr lang="sv-SE" dirty="0"/>
              <a:t>Är det någon annan än vårdnadshavare som hämtar vill vi bli informerade om detta av vårdnadshavare. ​</a:t>
            </a:r>
          </a:p>
          <a:p>
            <a:pPr marL="342900" indent="-342900" fontAlgn="base">
              <a:buFont typeface="Arial" panose="020B0604020202020204" pitchFamily="34" charset="0"/>
              <a:buChar char="•"/>
            </a:pPr>
            <a:r>
              <a:rPr lang="sv-SE" dirty="0"/>
              <a:t>Är ditt barn sjukt/frånvarande under lov/klämdagar men anmälda till fritids är det viktigt att ni anmäler det i skola24.​</a:t>
            </a:r>
          </a:p>
          <a:p>
            <a:pPr fontAlgn="base"/>
            <a:r>
              <a:rPr lang="sv-SE" dirty="0"/>
              <a:t>​</a:t>
            </a:r>
          </a:p>
          <a:p>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23</a:t>
            </a:fld>
            <a:endParaRPr lang="sv-SE"/>
          </a:p>
        </p:txBody>
      </p:sp>
    </p:spTree>
    <p:extLst>
      <p:ext uri="{BB962C8B-B14F-4D97-AF65-F5344CB8AC3E}">
        <p14:creationId xmlns:p14="http://schemas.microsoft.com/office/powerpoint/2010/main" val="4187935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173553"/>
            <a:ext cx="9371646" cy="1255857"/>
          </a:xfrm>
        </p:spPr>
        <p:txBody>
          <a:bodyPr/>
          <a:lstStyle/>
          <a:p>
            <a:r>
              <a:rPr lang="sv-SE" dirty="0"/>
              <a:t>Förväntansdokument</a:t>
            </a:r>
          </a:p>
        </p:txBody>
      </p:sp>
      <p:sp>
        <p:nvSpPr>
          <p:cNvPr id="3" name="Platshållare för innehåll 2"/>
          <p:cNvSpPr>
            <a:spLocks noGrp="1"/>
          </p:cNvSpPr>
          <p:nvPr>
            <p:ph idx="1"/>
          </p:nvPr>
        </p:nvSpPr>
        <p:spPr>
          <a:xfrm>
            <a:off x="759541" y="1587910"/>
            <a:ext cx="10360743" cy="4911214"/>
          </a:xfrm>
        </p:spPr>
        <p:txBody>
          <a:bodyPr/>
          <a:lstStyle/>
          <a:p>
            <a:pPr fontAlgn="base"/>
            <a:r>
              <a:rPr lang="sv-SE" sz="2000" b="1" dirty="0"/>
              <a:t>Ni vårdnadshavare kan förvänta er av oss som skola:</a:t>
            </a:r>
            <a:r>
              <a:rPr lang="sv-SE" sz="2000" dirty="0"/>
              <a:t> </a:t>
            </a:r>
          </a:p>
          <a:p>
            <a:pPr lvl="0" fontAlgn="base"/>
            <a:r>
              <a:rPr lang="sv-SE" sz="2000" dirty="0"/>
              <a:t>Att vi följer skolans styrdokument. </a:t>
            </a:r>
          </a:p>
          <a:p>
            <a:pPr lvl="0" fontAlgn="base"/>
            <a:r>
              <a:rPr lang="sv-SE" sz="2000" dirty="0"/>
              <a:t>Att vi arbetar utifrån vår värdegrund.  </a:t>
            </a:r>
          </a:p>
          <a:p>
            <a:pPr lvl="0" fontAlgn="base"/>
            <a:r>
              <a:rPr lang="sv-SE" sz="2000" dirty="0"/>
              <a:t>Att alla elever har en individuell utvecklingsplan, som visar elevens kunskapsutveckling. </a:t>
            </a:r>
          </a:p>
          <a:p>
            <a:pPr lvl="0" fontAlgn="base"/>
            <a:r>
              <a:rPr lang="sv-SE" sz="2000" dirty="0"/>
              <a:t>Att vi arbetar för att skapa trygghet och en trivsam skolmiljö för alla barn både ute och inne. </a:t>
            </a:r>
          </a:p>
          <a:p>
            <a:pPr lvl="0" fontAlgn="base"/>
            <a:r>
              <a:rPr lang="sv-SE" sz="2000" dirty="0"/>
              <a:t>Att alla barn bemöts med hänsyn, vänlighet, respekt och jämställdhet. </a:t>
            </a:r>
          </a:p>
          <a:p>
            <a:pPr lvl="0" fontAlgn="base"/>
            <a:r>
              <a:rPr lang="sv-SE" sz="2000" dirty="0"/>
              <a:t>Att vi organiserar arbetet så att alla barn lär känna fler barn och vuxna. </a:t>
            </a:r>
          </a:p>
          <a:p>
            <a:pPr lvl="0" fontAlgn="base"/>
            <a:r>
              <a:rPr lang="sv-SE" sz="2000" dirty="0"/>
              <a:t>Att vi vuxna hjälper barnen att lösa konflikter. </a:t>
            </a:r>
          </a:p>
          <a:p>
            <a:pPr lvl="0" fontAlgn="base"/>
            <a:r>
              <a:rPr lang="sv-SE" sz="2000" dirty="0"/>
              <a:t>Att vi samarbetar kring ditt barn. </a:t>
            </a:r>
          </a:p>
          <a:p>
            <a:pPr lvl="0" fontAlgn="base"/>
            <a:r>
              <a:rPr lang="sv-SE" sz="2000" dirty="0"/>
              <a:t>Att vi utvärderar och ständigt arbetar med att förbättra skolans kvalité.</a:t>
            </a:r>
            <a:r>
              <a:rPr lang="sv-SE" dirty="0"/>
              <a:t> </a:t>
            </a:r>
          </a:p>
          <a:p>
            <a:pPr fontAlgn="base"/>
            <a:r>
              <a:rPr lang="sv-SE" dirty="0"/>
              <a:t> </a:t>
            </a:r>
          </a:p>
          <a:p>
            <a:pPr fontAlgn="base"/>
            <a:r>
              <a:rPr lang="sv-SE" dirty="0"/>
              <a:t> </a:t>
            </a:r>
          </a:p>
          <a:p>
            <a:pPr fontAlgn="base"/>
            <a:r>
              <a:rPr lang="sv-SE" dirty="0"/>
              <a:t> </a:t>
            </a:r>
          </a:p>
          <a:p>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24</a:t>
            </a:fld>
            <a:endParaRPr lang="sv-SE"/>
          </a:p>
        </p:txBody>
      </p:sp>
    </p:spTree>
    <p:extLst>
      <p:ext uri="{BB962C8B-B14F-4D97-AF65-F5344CB8AC3E}">
        <p14:creationId xmlns:p14="http://schemas.microsoft.com/office/powerpoint/2010/main" val="2236101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41856" y="821858"/>
            <a:ext cx="10486583" cy="5534492"/>
          </a:xfrm>
        </p:spPr>
        <p:txBody>
          <a:bodyPr/>
          <a:lstStyle/>
          <a:p>
            <a:pPr lvl="0" fontAlgn="base"/>
            <a:r>
              <a:rPr lang="sv-SE" b="1" dirty="0"/>
              <a:t>Vi förväntar oss av dig som elev:</a:t>
            </a:r>
            <a:r>
              <a:rPr lang="sv-SE" dirty="0"/>
              <a:t> </a:t>
            </a:r>
            <a:br>
              <a:rPr lang="sv-SE" dirty="0"/>
            </a:br>
            <a:r>
              <a:rPr lang="sv-SE" dirty="0"/>
              <a:t> </a:t>
            </a:r>
            <a:br>
              <a:rPr lang="sv-SE" dirty="0"/>
            </a:br>
            <a:r>
              <a:rPr lang="sv-SE" sz="2000" dirty="0"/>
              <a:t>Att du följer skolans värdegrund. </a:t>
            </a:r>
          </a:p>
          <a:p>
            <a:pPr lvl="0" fontAlgn="base"/>
            <a:r>
              <a:rPr lang="sv-SE" sz="2000" dirty="0"/>
              <a:t>Att du tar ansvar för ditt skolarbete och med hjälp av din lärare arbetar utifrån måldokument och din individuella utvecklingsplan. </a:t>
            </a:r>
          </a:p>
          <a:p>
            <a:pPr lvl="0" fontAlgn="base"/>
            <a:r>
              <a:rPr lang="sv-SE" sz="2000" dirty="0"/>
              <a:t>Att du respekterar att alla har rätt till arbetsro. </a:t>
            </a:r>
          </a:p>
          <a:p>
            <a:pPr lvl="0" fontAlgn="base"/>
            <a:r>
              <a:rPr lang="sv-SE" sz="2000" dirty="0"/>
              <a:t>Att du uppträder hänsynsfullt, artigt och vänligt mot alla barn och vuxna och använder ett vårdat språk. </a:t>
            </a:r>
            <a:endParaRPr lang="sv-SE" sz="1600" dirty="0"/>
          </a:p>
          <a:p>
            <a:pPr lvl="0" fontAlgn="base"/>
            <a:r>
              <a:rPr lang="sv-SE" sz="2000" dirty="0"/>
              <a:t>Att du lyssnar på andra och väntar på din tur då flera ska samsas om uppmärksamheten. </a:t>
            </a:r>
          </a:p>
          <a:p>
            <a:pPr lvl="0" fontAlgn="base"/>
            <a:r>
              <a:rPr lang="sv-SE" sz="2000" dirty="0"/>
              <a:t>Att du hjälper till att hålla skolan ren och snygg. </a:t>
            </a:r>
          </a:p>
          <a:p>
            <a:pPr lvl="0" fontAlgn="base"/>
            <a:r>
              <a:rPr lang="sv-SE" sz="2000" dirty="0"/>
              <a:t>Att du ser till att det du behöver under skoldagen finns, ex. idrottskläder, läxböcker, mellanmål. </a:t>
            </a:r>
          </a:p>
          <a:p>
            <a:pPr lvl="0" fontAlgn="base"/>
            <a:r>
              <a:rPr lang="sv-SE" sz="2000" dirty="0"/>
              <a:t>Att du tar ansvar för dina arbetsuppgifter och läxor. </a:t>
            </a:r>
          </a:p>
          <a:p>
            <a:pPr lvl="0" fontAlgn="base"/>
            <a:r>
              <a:rPr lang="sv-SE" sz="2000" dirty="0"/>
              <a:t>Att du följer skolans regler.  </a:t>
            </a:r>
          </a:p>
          <a:p>
            <a:endParaRPr lang="sv-SE" sz="1800"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25</a:t>
            </a:fld>
            <a:endParaRPr lang="sv-SE"/>
          </a:p>
        </p:txBody>
      </p:sp>
    </p:spTree>
    <p:extLst>
      <p:ext uri="{BB962C8B-B14F-4D97-AF65-F5344CB8AC3E}">
        <p14:creationId xmlns:p14="http://schemas.microsoft.com/office/powerpoint/2010/main" val="3484520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52948" y="698229"/>
            <a:ext cx="10414820" cy="5850055"/>
          </a:xfrm>
        </p:spPr>
        <p:txBody>
          <a:bodyPr/>
          <a:lstStyle/>
          <a:p>
            <a:pPr lvl="0" fontAlgn="base"/>
            <a:r>
              <a:rPr lang="sv-SE" sz="2000" b="1" dirty="0"/>
              <a:t>Vi förväntar oss av dig som vårdnadshavare: </a:t>
            </a:r>
            <a:r>
              <a:rPr lang="sv-SE" sz="2000" dirty="0"/>
              <a:t> </a:t>
            </a:r>
            <a:br>
              <a:rPr lang="sv-SE" sz="2000" dirty="0"/>
            </a:br>
            <a:br>
              <a:rPr lang="sv-SE" sz="2000" dirty="0"/>
            </a:br>
            <a:r>
              <a:rPr lang="sv-SE" sz="2000" dirty="0"/>
              <a:t> Att du tar del av skolans värdegrund och hjälper ditt barn att följa den. </a:t>
            </a:r>
          </a:p>
          <a:p>
            <a:pPr lvl="0" fontAlgn="base"/>
            <a:r>
              <a:rPr lang="sv-SE" sz="2000" dirty="0"/>
              <a:t>Att du sätter dig in i ditt barns individuella utvecklingsplan, kommer förberedd inför utvecklingssamtal och tar del av skolans måldokument. </a:t>
            </a:r>
          </a:p>
          <a:p>
            <a:pPr lvl="0" fontAlgn="base"/>
            <a:r>
              <a:rPr lang="sv-SE" sz="2000" dirty="0"/>
              <a:t>Att du hjälper ditt barn så att barnet är utvilat och har ätit frukost. </a:t>
            </a:r>
          </a:p>
          <a:p>
            <a:pPr lvl="0" fontAlgn="base"/>
            <a:r>
              <a:rPr lang="sv-SE" sz="2000" dirty="0"/>
              <a:t>Att ledigheter utöver skolloven undviks. </a:t>
            </a:r>
          </a:p>
          <a:p>
            <a:pPr lvl="0" fontAlgn="base"/>
            <a:r>
              <a:rPr lang="sv-SE" sz="2000" dirty="0"/>
              <a:t>Att du hämtar ditt barn på fritids minst en gång per vecka.  </a:t>
            </a:r>
          </a:p>
          <a:p>
            <a:pPr lvl="0" fontAlgn="base"/>
            <a:r>
              <a:rPr lang="sv-SE" sz="2000" dirty="0"/>
              <a:t>Att du stöttar ditt barn med dess hemuppgifter. </a:t>
            </a:r>
          </a:p>
          <a:p>
            <a:pPr lvl="0" fontAlgn="base"/>
            <a:r>
              <a:rPr lang="sv-SE" sz="2000" dirty="0"/>
              <a:t>Att du tar del av information från skolan. </a:t>
            </a:r>
          </a:p>
          <a:p>
            <a:pPr lvl="0" fontAlgn="base"/>
            <a:r>
              <a:rPr lang="sv-SE" sz="2000" dirty="0"/>
              <a:t>Att du sjukanmäler ditt barn före kl. 08:00 på Skola 24 tel.nr 0515-777601 </a:t>
            </a:r>
          </a:p>
          <a:p>
            <a:pPr lvl="0" fontAlgn="base"/>
            <a:r>
              <a:rPr lang="sv-SE" sz="2000" dirty="0"/>
              <a:t>Att du gentemot ditt barn har ett positivt förhållningssätt till skolan och dess personal. </a:t>
            </a:r>
          </a:p>
          <a:p>
            <a:pPr lvl="0" fontAlgn="base"/>
            <a:r>
              <a:rPr lang="sv-SE" sz="2000" dirty="0"/>
              <a:t>Att du meddelar berörd personal om det sker förändringar runt barnet som påverkar ditt barns skolgång. </a:t>
            </a:r>
          </a:p>
          <a:p>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26</a:t>
            </a:fld>
            <a:endParaRPr lang="sv-SE"/>
          </a:p>
        </p:txBody>
      </p:sp>
    </p:spTree>
    <p:extLst>
      <p:ext uri="{BB962C8B-B14F-4D97-AF65-F5344CB8AC3E}">
        <p14:creationId xmlns:p14="http://schemas.microsoft.com/office/powerpoint/2010/main" val="2279486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0"/>
            <a:ext cx="9371646" cy="1255857"/>
          </a:xfrm>
        </p:spPr>
        <p:txBody>
          <a:bodyPr/>
          <a:lstStyle/>
          <a:p>
            <a:r>
              <a:rPr lang="sv-SE" dirty="0"/>
              <a:t>Viktiga datum</a:t>
            </a:r>
          </a:p>
        </p:txBody>
      </p:sp>
      <p:sp>
        <p:nvSpPr>
          <p:cNvPr id="3" name="Platshållare för innehåll 2"/>
          <p:cNvSpPr>
            <a:spLocks noGrp="1"/>
          </p:cNvSpPr>
          <p:nvPr>
            <p:ph idx="1"/>
          </p:nvPr>
        </p:nvSpPr>
        <p:spPr>
          <a:xfrm>
            <a:off x="838200" y="1351874"/>
            <a:ext cx="10380406" cy="5369601"/>
          </a:xfrm>
        </p:spPr>
        <p:txBody>
          <a:bodyPr vert="horz" lIns="91440" tIns="45720" rIns="91440" bIns="45720" rtlCol="0" anchor="t">
            <a:noAutofit/>
          </a:bodyPr>
          <a:lstStyle/>
          <a:p>
            <a:r>
              <a:rPr lang="sv-SE" sz="1800" b="1" dirty="0">
                <a:latin typeface="Source Sans Pro"/>
                <a:ea typeface="Source Sans Pro"/>
              </a:rPr>
              <a:t>Läsårstider läsåret 22/23</a:t>
            </a:r>
          </a:p>
          <a:p>
            <a:r>
              <a:rPr lang="sv-SE" sz="1800" dirty="0">
                <a:latin typeface="Source Sans Pro"/>
                <a:ea typeface="Source Sans Pro"/>
              </a:rPr>
              <a:t>Skola och fritids stängt för planering 8-9 augusti</a:t>
            </a:r>
          </a:p>
          <a:p>
            <a:r>
              <a:rPr lang="sv-SE" sz="1800" dirty="0">
                <a:latin typeface="Source Sans Pro"/>
                <a:ea typeface="Source Sans Pro"/>
              </a:rPr>
              <a:t>Höstterminen börjar 16 augusti </a:t>
            </a:r>
            <a:endParaRPr lang="sv-SE" sz="1800">
              <a:ea typeface="Source Sans Pro"/>
            </a:endParaRPr>
          </a:p>
          <a:p>
            <a:r>
              <a:rPr lang="sv-SE" sz="1800" dirty="0">
                <a:latin typeface="Source Sans Pro"/>
                <a:ea typeface="Source Sans Pro"/>
              </a:rPr>
              <a:t>Höstterminen slutar 21 december</a:t>
            </a:r>
            <a:endParaRPr lang="sv-SE" dirty="0"/>
          </a:p>
          <a:p>
            <a:r>
              <a:rPr lang="sv-SE" sz="1800" dirty="0">
                <a:latin typeface="Source Sans Pro"/>
                <a:ea typeface="Source Sans Pro"/>
              </a:rPr>
              <a:t>Studiedag 30 september (fritids öppet)</a:t>
            </a:r>
          </a:p>
          <a:p>
            <a:r>
              <a:rPr lang="sv-SE" sz="1800" dirty="0">
                <a:latin typeface="Source Sans Pro"/>
                <a:ea typeface="Source Sans Pro"/>
              </a:rPr>
              <a:t>Höstlov 31 oktober - 4 november (V.44)</a:t>
            </a:r>
          </a:p>
          <a:p>
            <a:r>
              <a:rPr lang="sv-SE" sz="1800" dirty="0">
                <a:latin typeface="Source Sans Pro"/>
                <a:ea typeface="Source Sans Pro"/>
              </a:rPr>
              <a:t>Vårterminen börjar 10 januari</a:t>
            </a:r>
          </a:p>
          <a:p>
            <a:r>
              <a:rPr lang="sv-SE" sz="1800" dirty="0">
                <a:latin typeface="Source Sans Pro"/>
                <a:ea typeface="Source Sans Pro"/>
              </a:rPr>
              <a:t>Vårterminen slutar 9 juni</a:t>
            </a:r>
          </a:p>
          <a:p>
            <a:r>
              <a:rPr lang="sv-SE" sz="1800" dirty="0">
                <a:latin typeface="Source Sans Pro"/>
                <a:ea typeface="Source Sans Pro"/>
              </a:rPr>
              <a:t>Sportlov: 20–24 februari (vecka 8)</a:t>
            </a:r>
          </a:p>
          <a:p>
            <a:r>
              <a:rPr lang="sv-SE" sz="1800" dirty="0">
                <a:latin typeface="Source Sans Pro"/>
                <a:ea typeface="Source Sans Pro"/>
              </a:rPr>
              <a:t>Påsklov: 3–6 april (vecka 14)</a:t>
            </a:r>
          </a:p>
          <a:p>
            <a:r>
              <a:rPr lang="sv-SE" sz="1800" dirty="0">
                <a:latin typeface="Source Sans Pro"/>
                <a:ea typeface="Source Sans Pro"/>
              </a:rPr>
              <a:t>Övriga lovdagar: 17 mars, 19 maj (Kristi himmelsfärd) och 5 juni </a:t>
            </a:r>
          </a:p>
          <a:p>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27</a:t>
            </a:fld>
            <a:endParaRPr lang="sv-SE"/>
          </a:p>
        </p:txBody>
      </p:sp>
    </p:spTree>
    <p:extLst>
      <p:ext uri="{BB962C8B-B14F-4D97-AF65-F5344CB8AC3E}">
        <p14:creationId xmlns:p14="http://schemas.microsoft.com/office/powerpoint/2010/main" val="3414013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0213" y="173553"/>
            <a:ext cx="9371646" cy="1322314"/>
          </a:xfrm>
          <a:solidFill>
            <a:schemeClr val="accent2"/>
          </a:solidFill>
        </p:spPr>
        <p:txBody>
          <a:bodyPr>
            <a:normAutofit/>
          </a:bodyPr>
          <a:lstStyle/>
          <a:p>
            <a:r>
              <a:rPr lang="sv-SE" dirty="0">
                <a:solidFill>
                  <a:schemeClr val="accent6"/>
                </a:solidFill>
                <a:latin typeface="Source Sans Pro Semibold"/>
                <a:ea typeface="Source Sans Pro Semibold"/>
              </a:rPr>
              <a:t>Dags för </a:t>
            </a:r>
            <a:br>
              <a:rPr lang="sv-SE" dirty="0"/>
            </a:br>
            <a:r>
              <a:rPr lang="sv-SE" dirty="0">
                <a:solidFill>
                  <a:schemeClr val="bg2"/>
                </a:solidFill>
                <a:latin typeface="Source Sans Pro Semibold"/>
                <a:ea typeface="Source Sans Pro Semibold"/>
              </a:rPr>
              <a:t>skolval 2022</a:t>
            </a:r>
            <a:endParaRPr lang="sv-SE" dirty="0">
              <a:solidFill>
                <a:schemeClr val="bg2"/>
              </a:solidFill>
            </a:endParaRPr>
          </a:p>
        </p:txBody>
      </p:sp>
      <p:sp>
        <p:nvSpPr>
          <p:cNvPr id="3" name="Platshållare för innehåll 2"/>
          <p:cNvSpPr>
            <a:spLocks noGrp="1"/>
          </p:cNvSpPr>
          <p:nvPr>
            <p:ph idx="1"/>
          </p:nvPr>
        </p:nvSpPr>
        <p:spPr>
          <a:xfrm>
            <a:off x="720213" y="1645201"/>
            <a:ext cx="10114935" cy="4926940"/>
          </a:xfrm>
        </p:spPr>
        <p:txBody>
          <a:bodyPr vert="horz" lIns="91440" tIns="45720" rIns="91440" bIns="45720" rtlCol="0" anchor="t">
            <a:noAutofit/>
          </a:bodyPr>
          <a:lstStyle/>
          <a:p>
            <a:pPr marL="342900" indent="-342900">
              <a:buFont typeface="Arial" panose="020B0604020202020204" pitchFamily="34" charset="0"/>
              <a:buChar char="•"/>
            </a:pPr>
            <a:r>
              <a:rPr lang="sv-SE" sz="2000" b="1" dirty="0">
                <a:latin typeface="Source Sans Pro"/>
                <a:ea typeface="Source Sans Pro"/>
              </a:rPr>
              <a:t>Skolval 2022 startar 11 januari kl. 10.00 och pågår 11 januari – 31 januari 2022.</a:t>
            </a:r>
          </a:p>
          <a:p>
            <a:pPr marL="342900" indent="-342900">
              <a:buFont typeface="Arial" panose="020B0604020202020204" pitchFamily="34" charset="0"/>
              <a:buChar char="•"/>
            </a:pPr>
            <a:r>
              <a:rPr lang="sv-SE" sz="2000" dirty="0">
                <a:latin typeface="Source Sans Pro"/>
                <a:ea typeface="Source Sans Pro"/>
              </a:rPr>
              <a:t>Som vårdnadshavare får du besked om ditt barns placering senast 11 mars.</a:t>
            </a:r>
          </a:p>
          <a:p>
            <a:pPr marL="342900" lvl="0" indent="-342900">
              <a:buFont typeface="Arial" panose="020B0604020202020204" pitchFamily="34" charset="0"/>
              <a:buChar char="•"/>
            </a:pPr>
            <a:r>
              <a:rPr lang="sv-SE" sz="2000" dirty="0">
                <a:latin typeface="Source Sans Pro"/>
                <a:ea typeface="Source Sans Pro"/>
              </a:rPr>
              <a:t>Ansökningsperiod för byte av skola i skolvalet, om du inte blivit nöjd med ditt barns placering, är 15 – 24 mars.</a:t>
            </a:r>
          </a:p>
          <a:p>
            <a:pPr marL="342900" indent="-342900">
              <a:buFont typeface="Arial" panose="020B0604020202020204" pitchFamily="34" charset="0"/>
              <a:buChar char="•"/>
            </a:pPr>
            <a:r>
              <a:rPr lang="sv-SE" sz="2000" dirty="0">
                <a:latin typeface="Source Sans Pro"/>
                <a:ea typeface="Source Sans Pro"/>
              </a:rPr>
              <a:t>Skolvalet stängs 30 april.</a:t>
            </a:r>
          </a:p>
          <a:p>
            <a:r>
              <a:rPr lang="sv-SE" sz="2000" b="1" dirty="0">
                <a:latin typeface="Source Sans Pro"/>
                <a:ea typeface="Source Sans Pro"/>
              </a:rPr>
              <a:t>Du ska göra ett skolval om du har ett barn som:</a:t>
            </a:r>
          </a:p>
          <a:p>
            <a:pPr marL="342900" lvl="0" indent="-342900">
              <a:buFont typeface="Arial" panose="020B0604020202020204" pitchFamily="34" charset="0"/>
              <a:buChar char="•"/>
            </a:pPr>
            <a:r>
              <a:rPr lang="sv-SE" sz="2000" dirty="0">
                <a:latin typeface="Source Sans Pro"/>
                <a:ea typeface="Source Sans Pro"/>
              </a:rPr>
              <a:t>ska börja förskoleklass.</a:t>
            </a:r>
          </a:p>
          <a:p>
            <a:pPr marL="342900" lvl="0" indent="-342900">
              <a:buFont typeface="Arial" panose="020B0604020202020204" pitchFamily="34" charset="0"/>
              <a:buChar char="•"/>
            </a:pPr>
            <a:r>
              <a:rPr lang="sv-SE" sz="2000" dirty="0">
                <a:latin typeface="Source Sans Pro"/>
                <a:ea typeface="Source Sans Pro"/>
              </a:rPr>
              <a:t>går sista årskursen i sin nuvarande skola: trean, femman eller sexan.</a:t>
            </a:r>
          </a:p>
          <a:p>
            <a:pPr marL="342900" indent="-342900">
              <a:buFont typeface="Arial" panose="020B0604020202020204" pitchFamily="34" charset="0"/>
              <a:buChar char="•"/>
            </a:pPr>
            <a:r>
              <a:rPr lang="sv-SE" sz="2000" dirty="0">
                <a:latin typeface="Source Sans Pro"/>
                <a:ea typeface="Source Sans Pro"/>
              </a:rPr>
              <a:t>Du ska göra ett skolval i e-tjänsten Mitt skolval, även om ditt barn redan står i kö till en fristående skola inför nästa läsår.</a:t>
            </a:r>
          </a:p>
          <a:p>
            <a:pPr marL="342900" indent="-342900">
              <a:buFont typeface="Arial" panose="020B0604020202020204" pitchFamily="34" charset="0"/>
              <a:buChar char="•"/>
            </a:pPr>
            <a:r>
              <a:rPr lang="sv-SE" sz="2000" dirty="0"/>
              <a:t>Från och med hösten 2018 är det skolplikt för barn som fyllt eller fyller sex år.</a:t>
            </a:r>
          </a:p>
          <a:p>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28</a:t>
            </a:fld>
            <a:endParaRPr lang="sv-SE"/>
          </a:p>
        </p:txBody>
      </p:sp>
    </p:spTree>
    <p:extLst>
      <p:ext uri="{BB962C8B-B14F-4D97-AF65-F5344CB8AC3E}">
        <p14:creationId xmlns:p14="http://schemas.microsoft.com/office/powerpoint/2010/main" val="2583482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415576"/>
            <a:ext cx="9371646" cy="1255857"/>
          </a:xfrm>
          <a:solidFill>
            <a:schemeClr val="accent2"/>
          </a:solidFill>
        </p:spPr>
        <p:txBody>
          <a:bodyPr/>
          <a:lstStyle/>
          <a:p>
            <a:r>
              <a:rPr lang="sv-SE" dirty="0">
                <a:solidFill>
                  <a:schemeClr val="accent6"/>
                </a:solidFill>
              </a:rPr>
              <a:t>Läs på om skolvalet i god tid för ett aktivt och bra val</a:t>
            </a:r>
          </a:p>
        </p:txBody>
      </p:sp>
      <p:sp>
        <p:nvSpPr>
          <p:cNvPr id="3" name="Platshållare för innehåll 2"/>
          <p:cNvSpPr>
            <a:spLocks noGrp="1"/>
          </p:cNvSpPr>
          <p:nvPr>
            <p:ph idx="1"/>
          </p:nvPr>
        </p:nvSpPr>
        <p:spPr/>
        <p:txBody>
          <a:bodyPr vert="horz" lIns="91440" tIns="45720" rIns="91440" bIns="45720" rtlCol="0" anchor="t">
            <a:noAutofit/>
          </a:bodyPr>
          <a:lstStyle/>
          <a:p>
            <a:pPr marL="342900" indent="-342900" fontAlgn="base">
              <a:buFont typeface="Arial" panose="020B0604020202020204" pitchFamily="34" charset="0"/>
              <a:buChar char="•"/>
            </a:pPr>
            <a:r>
              <a:rPr lang="sv-SE" dirty="0">
                <a:latin typeface="Source Sans Pro"/>
                <a:ea typeface="Source Sans Pro"/>
              </a:rPr>
              <a:t>Skolvalet sker 11 </a:t>
            </a:r>
            <a:r>
              <a:rPr lang="sv-SE" dirty="0" err="1">
                <a:latin typeface="Source Sans Pro"/>
                <a:ea typeface="Source Sans Pro"/>
              </a:rPr>
              <a:t>janauari</a:t>
            </a:r>
            <a:r>
              <a:rPr lang="sv-SE" dirty="0">
                <a:latin typeface="Source Sans Pro"/>
                <a:ea typeface="Source Sans Pro"/>
              </a:rPr>
              <a:t> –31 januari 2022. Du kan förbereda dig inför skolvalet genom att:</a:t>
            </a:r>
            <a:r>
              <a:rPr lang="en-US" dirty="0">
                <a:latin typeface="Source Sans Pro"/>
                <a:ea typeface="Source Sans Pro"/>
              </a:rPr>
              <a:t>​</a:t>
            </a:r>
          </a:p>
          <a:p>
            <a:pPr marL="342900" indent="-342900" fontAlgn="base">
              <a:buFont typeface="Arial" panose="020B0604020202020204" pitchFamily="34" charset="0"/>
              <a:buChar char="•"/>
            </a:pPr>
            <a:r>
              <a:rPr lang="sv-SE" dirty="0">
                <a:latin typeface="Source Sans Pro"/>
                <a:ea typeface="Source Sans Pro"/>
              </a:rPr>
              <a:t>läsa om skolvalet, vilka principer som gäller för urvalet och ​</a:t>
            </a:r>
            <a:br>
              <a:rPr lang="sv-SE" dirty="0"/>
            </a:br>
            <a:r>
              <a:rPr lang="sv-SE" dirty="0">
                <a:latin typeface="Source Sans Pro"/>
                <a:ea typeface="Source Sans Pro"/>
              </a:rPr>
              <a:t>se filmen om skolvalet på </a:t>
            </a:r>
            <a:r>
              <a:rPr lang="sv-SE" b="1" dirty="0">
                <a:latin typeface="Source Sans Pro"/>
                <a:ea typeface="Source Sans Pro"/>
                <a:hlinkClick r:id="rId2"/>
              </a:rPr>
              <a:t>uppsala.se/skolval</a:t>
            </a:r>
            <a:r>
              <a:rPr lang="sv-SE" b="1" dirty="0">
                <a:latin typeface="Source Sans Pro"/>
                <a:ea typeface="Source Sans Pro"/>
              </a:rPr>
              <a:t>   </a:t>
            </a:r>
            <a:endParaRPr lang="sv-SE" b="1" dirty="0">
              <a:ea typeface="Source Sans Pro"/>
            </a:endParaRPr>
          </a:p>
          <a:p>
            <a:pPr marL="342900" indent="-342900" fontAlgn="base">
              <a:buFont typeface="Arial" panose="020B0604020202020204" pitchFamily="34" charset="0"/>
              <a:buChar char="•"/>
            </a:pPr>
            <a:r>
              <a:rPr lang="sv-SE" dirty="0"/>
              <a:t>logga in i </a:t>
            </a:r>
            <a:r>
              <a:rPr lang="sv-SE" dirty="0" err="1"/>
              <a:t>eBarnUngdom</a:t>
            </a:r>
            <a:r>
              <a:rPr lang="sv-SE" dirty="0"/>
              <a:t> och uppdatera dina kontaktuppgifter,</a:t>
            </a:r>
            <a:r>
              <a:rPr lang="en-US" dirty="0"/>
              <a:t>​</a:t>
            </a:r>
            <a:br>
              <a:rPr lang="en-US" dirty="0"/>
            </a:br>
            <a:r>
              <a:rPr lang="sv-SE" dirty="0"/>
              <a:t>e-postadress och telefonnummer. Om ni är två vårdnadshavare behöver ni båda kunna logga in och bekräfta valet, även om ni inte gör det samtidigt. </a:t>
            </a:r>
            <a:r>
              <a:rPr lang="en-US" dirty="0"/>
              <a:t>​</a:t>
            </a:r>
          </a:p>
          <a:p>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29</a:t>
            </a:fld>
            <a:endParaRPr lang="sv-SE"/>
          </a:p>
        </p:txBody>
      </p:sp>
    </p:spTree>
    <p:extLst>
      <p:ext uri="{BB962C8B-B14F-4D97-AF65-F5344CB8AC3E}">
        <p14:creationId xmlns:p14="http://schemas.microsoft.com/office/powerpoint/2010/main" val="766322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Pluggparadiset är en skola där;</a:t>
            </a:r>
          </a:p>
        </p:txBody>
      </p:sp>
      <p:sp>
        <p:nvSpPr>
          <p:cNvPr id="3" name="Platshållare för innehåll 2"/>
          <p:cNvSpPr>
            <a:spLocks noGrp="1"/>
          </p:cNvSpPr>
          <p:nvPr>
            <p:ph idx="1"/>
          </p:nvPr>
        </p:nvSpPr>
        <p:spPr>
          <a:xfrm>
            <a:off x="838200" y="2309592"/>
            <a:ext cx="7715865" cy="3542250"/>
          </a:xfrm>
        </p:spPr>
        <p:txBody>
          <a:bodyPr/>
          <a:lstStyle/>
          <a:p>
            <a:pPr marL="342900" indent="-342900">
              <a:buFont typeface="Wingdings" panose="05000000000000000000" pitchFamily="2" charset="2"/>
              <a:buChar char="Ø"/>
            </a:pPr>
            <a:r>
              <a:rPr lang="sv-SE" dirty="0"/>
              <a:t>Alla elever ska känna sig trygga</a:t>
            </a:r>
            <a:br>
              <a:rPr lang="sv-SE" dirty="0"/>
            </a:br>
            <a:endParaRPr lang="sv-SE" dirty="0"/>
          </a:p>
          <a:p>
            <a:pPr marL="342900" indent="-342900">
              <a:buFont typeface="Wingdings" panose="05000000000000000000" pitchFamily="2" charset="2"/>
              <a:buChar char="Ø"/>
            </a:pPr>
            <a:r>
              <a:rPr lang="sv-SE" dirty="0"/>
              <a:t>Lärande och kunskapsutveckling står i fokus</a:t>
            </a:r>
            <a:br>
              <a:rPr lang="sv-SE" dirty="0"/>
            </a:br>
            <a:endParaRPr lang="sv-SE" dirty="0"/>
          </a:p>
          <a:p>
            <a:pPr marL="342900" indent="-342900">
              <a:buFont typeface="Wingdings" panose="05000000000000000000" pitchFamily="2" charset="2"/>
              <a:buChar char="Ø"/>
            </a:pPr>
            <a:r>
              <a:rPr lang="sv-SE" dirty="0"/>
              <a:t>Vi värnar om ett gott och respektfullt samarbete med vårdnadshavare. </a:t>
            </a:r>
          </a:p>
        </p:txBody>
      </p:sp>
      <p:sp>
        <p:nvSpPr>
          <p:cNvPr id="4" name="Platshållare för bildnummer 3"/>
          <p:cNvSpPr>
            <a:spLocks noGrp="1"/>
          </p:cNvSpPr>
          <p:nvPr>
            <p:ph type="sldNum" sz="quarter" idx="12"/>
          </p:nvPr>
        </p:nvSpPr>
        <p:spPr/>
        <p:txBody>
          <a:bodyPr/>
          <a:lstStyle/>
          <a:p>
            <a:fld id="{D02B33C2-54EE-4A44-9B78-6F01870CE737}" type="slidenum">
              <a:rPr lang="sv-SE" smtClean="0"/>
              <a:t>3</a:t>
            </a:fld>
            <a:endParaRPr lang="sv-SE"/>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7524" y="1495488"/>
            <a:ext cx="2997109" cy="4286870"/>
          </a:xfrm>
          <a:prstGeom prst="rect">
            <a:avLst/>
          </a:prstGeom>
          <a:solidFill>
            <a:schemeClr val="accent3">
              <a:lumMod val="75000"/>
            </a:schemeClr>
          </a:solidFill>
        </p:spPr>
      </p:pic>
    </p:spTree>
    <p:extLst>
      <p:ext uri="{BB962C8B-B14F-4D97-AF65-F5344CB8AC3E}">
        <p14:creationId xmlns:p14="http://schemas.microsoft.com/office/powerpoint/2010/main" val="1762894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0380" y="312855"/>
            <a:ext cx="9371646" cy="1255857"/>
          </a:xfrm>
          <a:solidFill>
            <a:schemeClr val="accent2"/>
          </a:solidFill>
        </p:spPr>
        <p:txBody>
          <a:bodyPr/>
          <a:lstStyle/>
          <a:p>
            <a:r>
              <a:rPr lang="sv-SE" dirty="0">
                <a:solidFill>
                  <a:schemeClr val="accent6"/>
                </a:solidFill>
              </a:rPr>
              <a:t>Hur söker jag skola?</a:t>
            </a:r>
          </a:p>
        </p:txBody>
      </p:sp>
      <p:sp>
        <p:nvSpPr>
          <p:cNvPr id="3" name="Platshållare för innehåll 2"/>
          <p:cNvSpPr>
            <a:spLocks noGrp="1"/>
          </p:cNvSpPr>
          <p:nvPr>
            <p:ph idx="1"/>
          </p:nvPr>
        </p:nvSpPr>
        <p:spPr>
          <a:xfrm>
            <a:off x="710380" y="1672469"/>
            <a:ext cx="9751142" cy="4476367"/>
          </a:xfrm>
        </p:spPr>
        <p:txBody>
          <a:bodyPr vert="horz" lIns="91440" tIns="45720" rIns="91440" bIns="45720" rtlCol="0" anchor="t">
            <a:noAutofit/>
          </a:bodyPr>
          <a:lstStyle/>
          <a:p>
            <a:r>
              <a:rPr lang="sv-SE" dirty="0">
                <a:latin typeface="Source Sans Pro"/>
                <a:ea typeface="Source Sans Pro"/>
              </a:rPr>
              <a:t>Du söker skola i e-tjänsten Mitt skolval. </a:t>
            </a:r>
            <a:br>
              <a:rPr lang="sv-SE" dirty="0"/>
            </a:br>
            <a:r>
              <a:rPr lang="sv-SE" dirty="0">
                <a:latin typeface="Source Sans Pro"/>
                <a:ea typeface="Source Sans Pro"/>
              </a:rPr>
              <a:t>För att logga in och göra din ansökan behöver du mobilt </a:t>
            </a:r>
            <a:r>
              <a:rPr lang="sv-SE" dirty="0" err="1">
                <a:latin typeface="Source Sans Pro"/>
                <a:ea typeface="Source Sans Pro"/>
              </a:rPr>
              <a:t>bankID</a:t>
            </a:r>
            <a:r>
              <a:rPr lang="sv-SE" dirty="0">
                <a:latin typeface="Source Sans Pro"/>
                <a:ea typeface="Source Sans Pro"/>
              </a:rPr>
              <a:t>. </a:t>
            </a:r>
            <a:br>
              <a:rPr lang="sv-SE" dirty="0"/>
            </a:br>
            <a:r>
              <a:rPr lang="sv-SE" dirty="0">
                <a:latin typeface="Source Sans Pro"/>
                <a:ea typeface="Source Sans Pro"/>
              </a:rPr>
              <a:t>Din ansökan ligger synlig för dig under hela skolvalsperioden och du kan när som helst gå in och ändra den. </a:t>
            </a:r>
            <a:br>
              <a:rPr lang="sv-SE" dirty="0"/>
            </a:br>
            <a:r>
              <a:rPr lang="sv-SE" dirty="0">
                <a:latin typeface="Source Sans Pro"/>
                <a:ea typeface="Source Sans Pro"/>
              </a:rPr>
              <a:t>Finns det två vårdnadshavare måste båda ha godkänt ansökan senast 31 januari för att den ska vara giltig. </a:t>
            </a:r>
          </a:p>
          <a:p>
            <a:r>
              <a:rPr lang="sv-SE" dirty="0"/>
              <a:t>Din ansökan hanteras likvärdigt oavsett när du skickar in den, tidigt eller sent under skolvalsperioden. Arbetet med placeringar börjar efter skolvalsperiodens slut.</a:t>
            </a:r>
          </a:p>
          <a:p>
            <a:r>
              <a:rPr lang="sv-SE" dirty="0"/>
              <a:t> Nedan kan du se en film hur skolvalet går till genom att klicka på länken. </a:t>
            </a:r>
          </a:p>
          <a:p>
            <a:r>
              <a:rPr lang="sv-SE" u="sng" dirty="0">
                <a:hlinkClick r:id="rId2"/>
              </a:rPr>
              <a:t>https://www.youtube.com/watch?v=3c52imF4khs&amp;feature=youtu.be</a:t>
            </a:r>
            <a:r>
              <a:rPr lang="sv-SE" dirty="0"/>
              <a:t> </a:t>
            </a:r>
          </a:p>
          <a:p>
            <a:endParaRPr lang="sv-SE" dirty="0"/>
          </a:p>
          <a:p>
            <a:endParaRPr lang="sv-SE" dirty="0"/>
          </a:p>
          <a:p>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30</a:t>
            </a:fld>
            <a:endParaRPr lang="sv-SE"/>
          </a:p>
        </p:txBody>
      </p:sp>
    </p:spTree>
    <p:extLst>
      <p:ext uri="{BB962C8B-B14F-4D97-AF65-F5344CB8AC3E}">
        <p14:creationId xmlns:p14="http://schemas.microsoft.com/office/powerpoint/2010/main" val="297109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454904"/>
            <a:ext cx="9371646" cy="1255857"/>
          </a:xfrm>
          <a:solidFill>
            <a:schemeClr val="accent2"/>
          </a:solidFill>
        </p:spPr>
        <p:txBody>
          <a:bodyPr/>
          <a:lstStyle/>
          <a:p>
            <a:r>
              <a:rPr lang="sv-SE" dirty="0">
                <a:solidFill>
                  <a:schemeClr val="accent6"/>
                </a:solidFill>
              </a:rPr>
              <a:t>Om ditt barn vill byta skola</a:t>
            </a:r>
          </a:p>
        </p:txBody>
      </p:sp>
      <p:sp>
        <p:nvSpPr>
          <p:cNvPr id="3" name="Platshållare för innehåll 2"/>
          <p:cNvSpPr>
            <a:spLocks noGrp="1"/>
          </p:cNvSpPr>
          <p:nvPr>
            <p:ph idx="1"/>
          </p:nvPr>
        </p:nvSpPr>
        <p:spPr/>
        <p:txBody>
          <a:bodyPr/>
          <a:lstStyle/>
          <a:p>
            <a:pPr fontAlgn="base"/>
            <a:r>
              <a:rPr lang="sv-SE" dirty="0"/>
              <a:t>Gäller årskurser som inte berörs av skolvalet.</a:t>
            </a:r>
            <a:r>
              <a:rPr lang="en-US" dirty="0"/>
              <a:t>​</a:t>
            </a:r>
          </a:p>
          <a:p>
            <a:pPr marL="342900" indent="-342900" fontAlgn="base">
              <a:buFont typeface="Arial" panose="020B0604020202020204" pitchFamily="34" charset="0"/>
              <a:buChar char="•"/>
            </a:pPr>
            <a:r>
              <a:rPr lang="sv-SE" dirty="0"/>
              <a:t>Om du ansöker om byte och ditt barn får någon av de sökta skolorna gör vi en direktplacering. För att placering ska kunna ske måste båda vårdnadshavarna godkänna bytesansökan. Den räknas annars som ogiltig. ​</a:t>
            </a:r>
          </a:p>
          <a:p>
            <a:pPr marL="342900" indent="-342900" fontAlgn="base">
              <a:buFont typeface="Arial" panose="020B0604020202020204" pitchFamily="34" charset="0"/>
              <a:buChar char="•"/>
            </a:pPr>
            <a:r>
              <a:rPr lang="sv-SE" dirty="0"/>
              <a:t>Det innebär att vi inte skickar ut något erbjudande. Ni får i stället ett beslut direkt om ny placering och ditt barn mister sin nuvarande skolplats inför nästa läsår. ​</a:t>
            </a:r>
          </a:p>
          <a:p>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31</a:t>
            </a:fld>
            <a:endParaRPr lang="sv-SE"/>
          </a:p>
        </p:txBody>
      </p:sp>
    </p:spTree>
    <p:extLst>
      <p:ext uri="{BB962C8B-B14F-4D97-AF65-F5344CB8AC3E}">
        <p14:creationId xmlns:p14="http://schemas.microsoft.com/office/powerpoint/2010/main" val="1842368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9541" y="173551"/>
            <a:ext cx="9371646" cy="1255857"/>
          </a:xfrm>
          <a:solidFill>
            <a:schemeClr val="accent2"/>
          </a:solidFill>
        </p:spPr>
        <p:txBody>
          <a:bodyPr/>
          <a:lstStyle/>
          <a:p>
            <a:r>
              <a:rPr lang="sv-SE" dirty="0">
                <a:solidFill>
                  <a:schemeClr val="accent6"/>
                </a:solidFill>
              </a:rPr>
              <a:t>Behöver du hjälp med din ansökan?</a:t>
            </a:r>
          </a:p>
        </p:txBody>
      </p:sp>
      <p:sp>
        <p:nvSpPr>
          <p:cNvPr id="3" name="Platshållare för innehåll 2"/>
          <p:cNvSpPr>
            <a:spLocks noGrp="1"/>
          </p:cNvSpPr>
          <p:nvPr>
            <p:ph idx="1"/>
          </p:nvPr>
        </p:nvSpPr>
        <p:spPr>
          <a:xfrm>
            <a:off x="759541" y="1429409"/>
            <a:ext cx="10331245" cy="5292065"/>
          </a:xfrm>
        </p:spPr>
        <p:txBody>
          <a:bodyPr vert="horz" lIns="91440" tIns="45720" rIns="91440" bIns="45720" rtlCol="0" anchor="t">
            <a:noAutofit/>
          </a:bodyPr>
          <a:lstStyle/>
          <a:p>
            <a:r>
              <a:rPr lang="sv-SE" b="1" dirty="0">
                <a:latin typeface="Source Sans Pro"/>
                <a:ea typeface="Source Sans Pro"/>
              </a:rPr>
              <a:t>Frågor från vårdnadshavare</a:t>
            </a:r>
            <a:endParaRPr lang="sv-SE" dirty="0">
              <a:latin typeface="Source Sans Pro"/>
              <a:ea typeface="Source Sans Pro" panose="020B0503030403020204" pitchFamily="34" charset="0"/>
            </a:endParaRPr>
          </a:p>
          <a:p>
            <a:br>
              <a:rPr lang="sv-SE" b="1" dirty="0">
                <a:ea typeface="Source Sans Pro"/>
              </a:rPr>
            </a:br>
            <a:r>
              <a:rPr lang="sv-SE" dirty="0">
                <a:latin typeface="Source Sans Pro"/>
                <a:ea typeface="Source Sans Pro"/>
              </a:rPr>
              <a:t>Vårdnadshavare som har frågor om skolvalet hänvisas till informationssidan </a:t>
            </a:r>
            <a:r>
              <a:rPr lang="sv-SE" b="1" dirty="0">
                <a:latin typeface="Source Sans Pro"/>
                <a:ea typeface="Source Sans Pro"/>
              </a:rPr>
              <a:t>uppsala.se/skolval</a:t>
            </a:r>
            <a:r>
              <a:rPr lang="sv-SE" dirty="0">
                <a:latin typeface="Source Sans Pro"/>
                <a:ea typeface="Source Sans Pro"/>
              </a:rPr>
              <a:t>. </a:t>
            </a:r>
            <a:r>
              <a:rPr lang="sv-SE" b="1" dirty="0">
                <a:latin typeface="Source Sans Pro"/>
                <a:ea typeface="Source Sans Pro"/>
              </a:rPr>
              <a:t>Antagning grundskola</a:t>
            </a:r>
            <a:r>
              <a:rPr lang="sv-SE" dirty="0">
                <a:latin typeface="Source Sans Pro"/>
                <a:ea typeface="Source Sans Pro"/>
              </a:rPr>
              <a:t> kan svara på frågor via </a:t>
            </a:r>
            <a:r>
              <a:rPr lang="sv-SE" dirty="0">
                <a:latin typeface="Source Sans Pro"/>
                <a:ea typeface="Source Sans Pro"/>
                <a:hlinkClick r:id="rId2"/>
              </a:rPr>
              <a:t>antagning.grundskola@uppsala.se</a:t>
            </a:r>
            <a:r>
              <a:rPr lang="sv-SE" dirty="0">
                <a:latin typeface="Source Sans Pro"/>
                <a:ea typeface="Source Sans Pro"/>
              </a:rPr>
              <a:t> eller 0771-727 001. </a:t>
            </a:r>
            <a:r>
              <a:rPr lang="sv-SE" b="1" dirty="0">
                <a:latin typeface="Source Sans Pro"/>
                <a:ea typeface="Source Sans Pro"/>
              </a:rPr>
              <a:t>Kontaktcenter</a:t>
            </a:r>
            <a:r>
              <a:rPr lang="sv-SE" dirty="0">
                <a:latin typeface="Source Sans Pro"/>
                <a:ea typeface="Source Sans Pro"/>
              </a:rPr>
              <a:t> kan också besvara frågor eller hänvisa vidare. </a:t>
            </a:r>
            <a:endParaRPr lang="sv-SE">
              <a:ea typeface="Source Sans Pro"/>
            </a:endParaRPr>
          </a:p>
          <a:p>
            <a:r>
              <a:rPr lang="sv-SE" dirty="0">
                <a:latin typeface="Source Sans Pro"/>
                <a:ea typeface="Source Sans Pro"/>
              </a:rPr>
              <a:t>  </a:t>
            </a:r>
            <a:endParaRPr lang="sv-SE">
              <a:ea typeface="Source Sans Pro" panose="020B0503030403020204" pitchFamily="34" charset="0"/>
            </a:endParaRPr>
          </a:p>
          <a:p>
            <a:r>
              <a:rPr lang="sv-SE" b="1" dirty="0">
                <a:latin typeface="Source Sans Pro"/>
                <a:ea typeface="Source Sans Pro"/>
              </a:rPr>
              <a:t>Hjälp att registrera ansökan </a:t>
            </a:r>
            <a:endParaRPr lang="sv-SE"/>
          </a:p>
          <a:p>
            <a:r>
              <a:rPr lang="sv-SE" dirty="0">
                <a:latin typeface="Source Sans Pro"/>
                <a:ea typeface="Source Sans Pro"/>
              </a:rPr>
              <a:t>Vårdnadshavare kan få hjälp att registrera sin ansökan i </a:t>
            </a:r>
            <a:r>
              <a:rPr lang="sv-SE" b="1" dirty="0">
                <a:latin typeface="Source Sans Pro"/>
                <a:ea typeface="Source Sans Pro"/>
              </a:rPr>
              <a:t>Kontaktcenter</a:t>
            </a:r>
            <a:r>
              <a:rPr lang="sv-SE" dirty="0">
                <a:latin typeface="Source Sans Pro"/>
                <a:ea typeface="Source Sans Pro"/>
              </a:rPr>
              <a:t> i stadshuset. Mer information finns på uppsala.se/skolval under skolvalsperioden.  </a:t>
            </a:r>
            <a:endParaRPr lang="sv-SE"/>
          </a:p>
        </p:txBody>
      </p:sp>
      <p:sp>
        <p:nvSpPr>
          <p:cNvPr id="4" name="Platshållare för bildnummer 3"/>
          <p:cNvSpPr>
            <a:spLocks noGrp="1"/>
          </p:cNvSpPr>
          <p:nvPr>
            <p:ph type="sldNum" sz="quarter" idx="12"/>
          </p:nvPr>
        </p:nvSpPr>
        <p:spPr/>
        <p:txBody>
          <a:bodyPr/>
          <a:lstStyle/>
          <a:p>
            <a:fld id="{D02B33C2-54EE-4A44-9B78-6F01870CE737}" type="slidenum">
              <a:rPr lang="sv-SE" smtClean="0"/>
              <a:t>32</a:t>
            </a:fld>
            <a:endParaRPr lang="sv-SE"/>
          </a:p>
        </p:txBody>
      </p:sp>
    </p:spTree>
    <p:extLst>
      <p:ext uri="{BB962C8B-B14F-4D97-AF65-F5344CB8AC3E}">
        <p14:creationId xmlns:p14="http://schemas.microsoft.com/office/powerpoint/2010/main" val="3552601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549227"/>
            <a:ext cx="9371646" cy="1255857"/>
          </a:xfrm>
          <a:solidFill>
            <a:schemeClr val="accent2"/>
          </a:solidFill>
        </p:spPr>
        <p:txBody>
          <a:bodyPr/>
          <a:lstStyle/>
          <a:p>
            <a:r>
              <a:rPr lang="sv-SE" dirty="0">
                <a:solidFill>
                  <a:schemeClr val="accent6"/>
                </a:solidFill>
              </a:rPr>
              <a:t>Har du frågor redan nu?</a:t>
            </a:r>
          </a:p>
        </p:txBody>
      </p:sp>
      <p:sp>
        <p:nvSpPr>
          <p:cNvPr id="3" name="Platshållare för innehåll 2"/>
          <p:cNvSpPr>
            <a:spLocks noGrp="1"/>
          </p:cNvSpPr>
          <p:nvPr>
            <p:ph idx="1"/>
          </p:nvPr>
        </p:nvSpPr>
        <p:spPr/>
        <p:txBody>
          <a:bodyPr vert="horz" lIns="91440" tIns="45720" rIns="91440" bIns="45720" rtlCol="0" anchor="t">
            <a:noAutofit/>
          </a:bodyPr>
          <a:lstStyle/>
          <a:p>
            <a:pPr fontAlgn="base"/>
            <a:r>
              <a:rPr lang="sv-SE" dirty="0"/>
              <a:t>Många svar hittar du på </a:t>
            </a:r>
            <a:r>
              <a:rPr lang="sv-SE" dirty="0">
                <a:hlinkClick r:id="rId2"/>
              </a:rPr>
              <a:t>www.uppsala.se/skolval</a:t>
            </a:r>
            <a:r>
              <a:rPr lang="sv-SE" dirty="0"/>
              <a:t> senast under december. Där kommer att finnas:​</a:t>
            </a:r>
          </a:p>
          <a:p>
            <a:pPr fontAlgn="base"/>
            <a:r>
              <a:rPr lang="sv-SE" dirty="0">
                <a:latin typeface="Source Sans Pro"/>
                <a:ea typeface="Source Sans Pro"/>
              </a:rPr>
              <a:t>• en film om relativ närhet och hur urvalet går till ​</a:t>
            </a:r>
          </a:p>
          <a:p>
            <a:pPr fontAlgn="base"/>
            <a:r>
              <a:rPr lang="sv-SE" dirty="0">
                <a:latin typeface="Source Sans Pro"/>
                <a:ea typeface="Source Sans Pro"/>
              </a:rPr>
              <a:t>• en instruktionsfilm hur du ansöker i </a:t>
            </a:r>
            <a:r>
              <a:rPr lang="sv-SE" dirty="0" err="1">
                <a:latin typeface="Source Sans Pro"/>
                <a:ea typeface="Source Sans Pro"/>
              </a:rPr>
              <a:t>eBarnUngdom</a:t>
            </a:r>
            <a:r>
              <a:rPr lang="sv-SE" dirty="0">
                <a:latin typeface="Source Sans Pro"/>
                <a:ea typeface="Source Sans Pro"/>
              </a:rPr>
              <a:t>, ​</a:t>
            </a:r>
            <a:br>
              <a:rPr lang="sv-SE" dirty="0"/>
            </a:br>
            <a:r>
              <a:rPr lang="sv-SE" dirty="0">
                <a:latin typeface="Source Sans Pro"/>
                <a:ea typeface="Source Sans Pro"/>
              </a:rPr>
              <a:t>med förklarande text på många språk​</a:t>
            </a:r>
          </a:p>
          <a:p>
            <a:pPr fontAlgn="base"/>
            <a:r>
              <a:rPr lang="sv-SE" dirty="0">
                <a:latin typeface="Source Sans Pro"/>
                <a:ea typeface="Source Sans Pro"/>
              </a:rPr>
              <a:t>• information om skolskjuts ​</a:t>
            </a:r>
            <a:br>
              <a:rPr lang="sv-SE" dirty="0"/>
            </a:br>
            <a:r>
              <a:rPr lang="sv-SE" dirty="0">
                <a:latin typeface="Source Sans Pro"/>
                <a:ea typeface="Source Sans Pro"/>
              </a:rPr>
              <a:t>och elevresor.​</a:t>
            </a:r>
          </a:p>
          <a:p>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33</a:t>
            </a:fld>
            <a:endParaRPr lang="sv-SE"/>
          </a:p>
        </p:txBody>
      </p:sp>
    </p:spTree>
    <p:extLst>
      <p:ext uri="{BB962C8B-B14F-4D97-AF65-F5344CB8AC3E}">
        <p14:creationId xmlns:p14="http://schemas.microsoft.com/office/powerpoint/2010/main" val="2997732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A18A7D-55CC-4BB4-B3A7-1524F35CEB36}"/>
              </a:ext>
            </a:extLst>
          </p:cNvPr>
          <p:cNvSpPr>
            <a:spLocks noGrp="1"/>
          </p:cNvSpPr>
          <p:nvPr>
            <p:ph type="title"/>
          </p:nvPr>
        </p:nvSpPr>
        <p:spPr/>
        <p:txBody>
          <a:bodyPr/>
          <a:lstStyle/>
          <a:p>
            <a:r>
              <a:rPr lang="sv-SE" dirty="0">
                <a:latin typeface="Source Sans Pro Semibold"/>
                <a:ea typeface="Source Sans Pro Semibold"/>
              </a:rPr>
              <a:t>Digital frågestund</a:t>
            </a:r>
            <a:endParaRPr lang="sv-SE" dirty="0"/>
          </a:p>
        </p:txBody>
      </p:sp>
      <p:sp>
        <p:nvSpPr>
          <p:cNvPr id="4" name="Platshållare för bildnummer 3">
            <a:extLst>
              <a:ext uri="{FF2B5EF4-FFF2-40B4-BE49-F238E27FC236}">
                <a16:creationId xmlns:a16="http://schemas.microsoft.com/office/drawing/2014/main" id="{95CC3992-3BC9-4602-BE75-068CE9B58DB0}"/>
              </a:ext>
            </a:extLst>
          </p:cNvPr>
          <p:cNvSpPr>
            <a:spLocks noGrp="1"/>
          </p:cNvSpPr>
          <p:nvPr>
            <p:ph type="sldNum" sz="quarter" idx="12"/>
          </p:nvPr>
        </p:nvSpPr>
        <p:spPr/>
        <p:txBody>
          <a:bodyPr/>
          <a:lstStyle/>
          <a:p>
            <a:fld id="{D02B33C2-54EE-4A44-9B78-6F01870CE737}" type="slidenum">
              <a:rPr lang="sv-SE" smtClean="0"/>
              <a:t>34</a:t>
            </a:fld>
            <a:endParaRPr lang="sv-SE"/>
          </a:p>
        </p:txBody>
      </p:sp>
      <p:sp>
        <p:nvSpPr>
          <p:cNvPr id="10" name="Platshållare för innehåll 9">
            <a:extLst>
              <a:ext uri="{FF2B5EF4-FFF2-40B4-BE49-F238E27FC236}">
                <a16:creationId xmlns:a16="http://schemas.microsoft.com/office/drawing/2014/main" id="{AC62C431-DEAC-4031-8F1B-09462EA22713}"/>
              </a:ext>
            </a:extLst>
          </p:cNvPr>
          <p:cNvSpPr>
            <a:spLocks noGrp="1"/>
          </p:cNvSpPr>
          <p:nvPr>
            <p:ph idx="1"/>
          </p:nvPr>
        </p:nvSpPr>
        <p:spPr/>
        <p:txBody>
          <a:bodyPr vert="horz" lIns="91440" tIns="45720" rIns="91440" bIns="45720" rtlCol="0" anchor="t">
            <a:noAutofit/>
          </a:bodyPr>
          <a:lstStyle/>
          <a:p>
            <a:r>
              <a:rPr lang="sv-SE" dirty="0">
                <a:latin typeface="Source Sans Pro"/>
                <a:ea typeface="Source Sans Pro"/>
              </a:rPr>
              <a:t>Välkomna till digital frågestund inför skolvalet till förskoleklass. </a:t>
            </a:r>
            <a:endParaRPr lang="sv-SE"/>
          </a:p>
          <a:p>
            <a:r>
              <a:rPr lang="sv-SE">
                <a:latin typeface="Source Sans Pro"/>
                <a:ea typeface="Source Sans Pro"/>
              </a:rPr>
              <a:t>Mötet sker tisdag 18 januari kl. 17.30-18:00 via teams. Följ länken i QR-koden </a:t>
            </a:r>
            <a:r>
              <a:rPr lang="sv-SE" dirty="0">
                <a:latin typeface="Source Sans Pro"/>
                <a:ea typeface="Source Sans Pro"/>
              </a:rPr>
              <a:t>så kommer du till mötet. </a:t>
            </a:r>
            <a:endParaRPr lang="sv-SE" dirty="0">
              <a:ea typeface="Source Sans Pro" panose="020B0503030403020204" pitchFamily="34" charset="0"/>
            </a:endParaRPr>
          </a:p>
        </p:txBody>
      </p:sp>
      <p:pic>
        <p:nvPicPr>
          <p:cNvPr id="12" name="Bildobjekt 12">
            <a:extLst>
              <a:ext uri="{FF2B5EF4-FFF2-40B4-BE49-F238E27FC236}">
                <a16:creationId xmlns:a16="http://schemas.microsoft.com/office/drawing/2014/main" id="{0DFFD3C9-5202-4E2E-9518-6CE7B401984A}"/>
              </a:ext>
            </a:extLst>
          </p:cNvPr>
          <p:cNvPicPr>
            <a:picLocks noChangeAspect="1"/>
          </p:cNvPicPr>
          <p:nvPr/>
        </p:nvPicPr>
        <p:blipFill>
          <a:blip r:embed="rId2"/>
          <a:stretch>
            <a:fillRect/>
          </a:stretch>
        </p:blipFill>
        <p:spPr>
          <a:xfrm>
            <a:off x="4572000" y="3637643"/>
            <a:ext cx="1905000" cy="1905000"/>
          </a:xfrm>
          <a:prstGeom prst="rect">
            <a:avLst/>
          </a:prstGeom>
        </p:spPr>
      </p:pic>
    </p:spTree>
    <p:extLst>
      <p:ext uri="{BB962C8B-B14F-4D97-AF65-F5344CB8AC3E}">
        <p14:creationId xmlns:p14="http://schemas.microsoft.com/office/powerpoint/2010/main" val="4105604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179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20213" y="923242"/>
            <a:ext cx="10105103" cy="5798233"/>
          </a:xfrm>
        </p:spPr>
        <p:txBody>
          <a:bodyPr vert="horz" lIns="91440" tIns="45720" rIns="91440" bIns="45720" rtlCol="0" anchor="t">
            <a:noAutofit/>
          </a:bodyPr>
          <a:lstStyle/>
          <a:p>
            <a:r>
              <a:rPr lang="sv-SE" sz="3200" dirty="0">
                <a:latin typeface="Source Sans Pro"/>
                <a:ea typeface="Source Sans Pro"/>
              </a:rPr>
              <a:t>Pluggparadiset är idag en F-6 skola </a:t>
            </a:r>
            <a:endParaRPr lang="sv-SE" dirty="0">
              <a:latin typeface="Source Sans Pro"/>
              <a:ea typeface="Source Sans Pro"/>
            </a:endParaRPr>
          </a:p>
          <a:p>
            <a:r>
              <a:rPr lang="sv-SE" sz="3200" dirty="0">
                <a:latin typeface="Source Sans Pro"/>
                <a:ea typeface="Source Sans Pro"/>
              </a:rPr>
              <a:t>Elevantalet är 380 elever fördelat på 14 klasser.</a:t>
            </a:r>
            <a:endParaRPr lang="sv-SE" dirty="0">
              <a:latin typeface="Source Sans Pro"/>
              <a:ea typeface="Source Sans Pro"/>
            </a:endParaRPr>
          </a:p>
          <a:p>
            <a:r>
              <a:rPr lang="sv-SE" sz="3200" dirty="0"/>
              <a:t>En byggnad med klassrum och matsal med intilliggande idrottshall. </a:t>
            </a:r>
          </a:p>
          <a:p>
            <a:pPr fontAlgn="base"/>
            <a:r>
              <a:rPr lang="sv-SE" sz="3200" dirty="0"/>
              <a:t>Elever med annat modersmål än svenska erbjuds modersmålsundervisning.</a:t>
            </a:r>
            <a:r>
              <a:rPr lang="en-US" sz="3200" dirty="0"/>
              <a:t>​</a:t>
            </a:r>
          </a:p>
          <a:p>
            <a:pPr fontAlgn="base"/>
            <a:r>
              <a:rPr lang="sv-SE" sz="3200" dirty="0">
                <a:latin typeface="Source Sans Pro"/>
                <a:ea typeface="Source Sans Pro"/>
              </a:rPr>
              <a:t>Vi har ett välfungerande elevhälsoteam, med skolsköterska, skolpsykolog, skolkurator, speciallärare och rektor. </a:t>
            </a:r>
          </a:p>
          <a:p>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4</a:t>
            </a:fld>
            <a:endParaRPr lang="sv-SE"/>
          </a:p>
        </p:txBody>
      </p:sp>
    </p:spTree>
    <p:extLst>
      <p:ext uri="{BB962C8B-B14F-4D97-AF65-F5344CB8AC3E}">
        <p14:creationId xmlns:p14="http://schemas.microsoft.com/office/powerpoint/2010/main" val="1106286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77529" y="893746"/>
            <a:ext cx="9662652" cy="5271080"/>
          </a:xfrm>
        </p:spPr>
        <p:txBody>
          <a:bodyPr vert="horz" lIns="91440" tIns="45720" rIns="91440" bIns="45720" rtlCol="0" anchor="t">
            <a:noAutofit/>
          </a:bodyPr>
          <a:lstStyle/>
          <a:p>
            <a:pPr fontAlgn="base"/>
            <a:r>
              <a:rPr lang="sv-SE" dirty="0"/>
              <a:t>Vi samarbetar med </a:t>
            </a:r>
            <a:r>
              <a:rPr lang="sv-SE" dirty="0" err="1"/>
              <a:t>Ärentunaskolan</a:t>
            </a:r>
            <a:r>
              <a:rPr lang="sv-SE" dirty="0"/>
              <a:t>, bl.a. i ämnena slöjd och musik. ​</a:t>
            </a:r>
          </a:p>
          <a:p>
            <a:pPr fontAlgn="base"/>
            <a:r>
              <a:rPr lang="sv-SE" dirty="0"/>
              <a:t>Skolan har eget tillagningskök.</a:t>
            </a:r>
            <a:r>
              <a:rPr lang="en-US" dirty="0"/>
              <a:t>​</a:t>
            </a:r>
          </a:p>
          <a:p>
            <a:pPr fontAlgn="base"/>
            <a:r>
              <a:rPr lang="sv-SE" dirty="0">
                <a:latin typeface="Source Sans Pro"/>
                <a:ea typeface="Source Sans Pro"/>
              </a:rPr>
              <a:t>På skolan finns skolbarnsomsorg (Fritids) för elever i skolår F – 3. Ca 200 elever finns inskrivna i skolbarnsomsorgen. Fritids öppnar kl. 06.30 och stänger kl. 17.30.​</a:t>
            </a:r>
          </a:p>
          <a:p>
            <a:pPr fontAlgn="base"/>
            <a:r>
              <a:rPr lang="sv-SE" dirty="0"/>
              <a:t>Du kan anmäla ditt barn till plats i fritidshem när barnet har fått sin skolplacering. Barn som börjar i förskoleklass kan få plats i fritidshem tidigast från och med 1 augusti.</a:t>
            </a:r>
            <a:r>
              <a:rPr lang="en-US" dirty="0"/>
              <a:t>​</a:t>
            </a:r>
          </a:p>
          <a:p>
            <a:pPr fontAlgn="base"/>
            <a:r>
              <a:rPr lang="sv-SE" dirty="0">
                <a:latin typeface="Source Sans Pro"/>
                <a:ea typeface="Source Sans Pro"/>
              </a:rPr>
              <a:t>Vårdnadshavare som är föräldralediga eller arbetssökande har rätt till omsorg efter skolans slut t.om. 15.30. Inte under lov, klämdagar, innan skolan och efter 15.30. </a:t>
            </a:r>
            <a:r>
              <a:rPr lang="en-US" dirty="0">
                <a:latin typeface="Source Sans Pro"/>
                <a:ea typeface="Source Sans Pro"/>
              </a:rPr>
              <a:t>​</a:t>
            </a:r>
          </a:p>
          <a:p>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5</a:t>
            </a:fld>
            <a:endParaRPr lang="sv-SE"/>
          </a:p>
        </p:txBody>
      </p:sp>
    </p:spTree>
    <p:extLst>
      <p:ext uri="{BB962C8B-B14F-4D97-AF65-F5344CB8AC3E}">
        <p14:creationId xmlns:p14="http://schemas.microsoft.com/office/powerpoint/2010/main" val="1749004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483526"/>
            <a:ext cx="9371646" cy="1255857"/>
          </a:xfrm>
        </p:spPr>
        <p:txBody>
          <a:bodyPr/>
          <a:lstStyle/>
          <a:p>
            <a:r>
              <a:rPr lang="sv-SE" dirty="0"/>
              <a:t>Skillnad mellan förskolan och skolan; </a:t>
            </a:r>
          </a:p>
        </p:txBody>
      </p:sp>
      <p:sp>
        <p:nvSpPr>
          <p:cNvPr id="3" name="Platshållare för innehåll 2"/>
          <p:cNvSpPr>
            <a:spLocks noGrp="1"/>
          </p:cNvSpPr>
          <p:nvPr>
            <p:ph idx="1"/>
          </p:nvPr>
        </p:nvSpPr>
        <p:spPr>
          <a:xfrm>
            <a:off x="838200" y="1978119"/>
            <a:ext cx="9371646" cy="4743355"/>
          </a:xfrm>
        </p:spPr>
        <p:txBody>
          <a:bodyPr/>
          <a:lstStyle/>
          <a:p>
            <a:pPr fontAlgn="base"/>
            <a:r>
              <a:rPr lang="sv-SE" dirty="0"/>
              <a:t>Förskoleklass och grundskola är obligatorisk. </a:t>
            </a:r>
            <a:r>
              <a:rPr lang="en-US" dirty="0"/>
              <a:t>​</a:t>
            </a:r>
          </a:p>
          <a:p>
            <a:pPr fontAlgn="base"/>
            <a:r>
              <a:rPr lang="sv-SE" dirty="0"/>
              <a:t>Det råder Skolplikt.</a:t>
            </a:r>
            <a:r>
              <a:rPr lang="en-US" dirty="0"/>
              <a:t>​</a:t>
            </a:r>
          </a:p>
          <a:p>
            <a:pPr fontAlgn="base"/>
            <a:r>
              <a:rPr lang="sv-SE" dirty="0"/>
              <a:t>Vi följer våra styrdokument enligt Skollagen och läroplanen.</a:t>
            </a:r>
            <a:r>
              <a:rPr lang="en-US" dirty="0"/>
              <a:t>​</a:t>
            </a:r>
          </a:p>
          <a:p>
            <a:pPr fontAlgn="base"/>
            <a:endParaRPr lang="en-US" dirty="0"/>
          </a:p>
          <a:p>
            <a:pPr fontAlgn="base"/>
            <a:endParaRPr lang="en-US" dirty="0"/>
          </a:p>
          <a:p>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6</a:t>
            </a:fld>
            <a:endParaRPr lang="sv-SE"/>
          </a:p>
        </p:txBody>
      </p:sp>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6992" y="3711451"/>
            <a:ext cx="1933575" cy="2847975"/>
          </a:xfrm>
          <a:prstGeom prst="rect">
            <a:avLst/>
          </a:prstGeom>
        </p:spPr>
      </p:pic>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2713" y="3690937"/>
            <a:ext cx="1905000" cy="2867025"/>
          </a:xfrm>
          <a:prstGeom prst="rect">
            <a:avLst/>
          </a:prstGeom>
        </p:spPr>
      </p:pic>
    </p:spTree>
    <p:extLst>
      <p:ext uri="{BB962C8B-B14F-4D97-AF65-F5344CB8AC3E}">
        <p14:creationId xmlns:p14="http://schemas.microsoft.com/office/powerpoint/2010/main" val="1171509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92394" y="0"/>
            <a:ext cx="9371646" cy="1255857"/>
          </a:xfrm>
        </p:spPr>
        <p:txBody>
          <a:bodyPr/>
          <a:lstStyle/>
          <a:p>
            <a:r>
              <a:rPr lang="sv-SE" dirty="0"/>
              <a:t>Syftet med förskoleklass enligt Lgr-11;</a:t>
            </a:r>
          </a:p>
        </p:txBody>
      </p:sp>
      <p:sp>
        <p:nvSpPr>
          <p:cNvPr id="3" name="Platshållare för innehåll 2"/>
          <p:cNvSpPr>
            <a:spLocks noGrp="1"/>
          </p:cNvSpPr>
          <p:nvPr>
            <p:ph idx="1"/>
          </p:nvPr>
        </p:nvSpPr>
        <p:spPr>
          <a:xfrm>
            <a:off x="592394" y="1563261"/>
            <a:ext cx="10803193" cy="4793089"/>
          </a:xfrm>
        </p:spPr>
        <p:txBody>
          <a:bodyPr/>
          <a:lstStyle/>
          <a:p>
            <a:pPr fontAlgn="base"/>
            <a:r>
              <a:rPr lang="sv-SE" sz="2000" dirty="0"/>
              <a:t>Genom undervisningen i förskoleklassen ska eleverna sammanfattningsvis ges förutsättningar att utveckla sin förmåga att: </a:t>
            </a:r>
            <a:r>
              <a:rPr lang="en-US" sz="2000" dirty="0"/>
              <a:t>​</a:t>
            </a:r>
          </a:p>
          <a:p>
            <a:pPr marL="342900" indent="-342900" fontAlgn="base">
              <a:buFont typeface="Wingdings" panose="05000000000000000000" pitchFamily="2" charset="2"/>
              <a:buChar char="Ø"/>
            </a:pPr>
            <a:r>
              <a:rPr lang="sv-SE" sz="2000" dirty="0"/>
              <a:t>pröva och utveckla idéer, lösa problem och omsätta idéerna i handling,</a:t>
            </a:r>
            <a:r>
              <a:rPr lang="en-US" sz="2000" dirty="0"/>
              <a:t>​</a:t>
            </a:r>
          </a:p>
          <a:p>
            <a:pPr marL="342900" indent="-342900" fontAlgn="base">
              <a:buFont typeface="Wingdings" panose="05000000000000000000" pitchFamily="2" charset="2"/>
              <a:buChar char="Ø"/>
            </a:pPr>
            <a:r>
              <a:rPr lang="sv-SE" sz="2000" dirty="0"/>
              <a:t>skapa och upprätthålla goda relationer samt samarbeta utifrån ett demokratiskt och empatiskt förhållningssätt,</a:t>
            </a:r>
            <a:r>
              <a:rPr lang="en-US" sz="2000" dirty="0"/>
              <a:t>​</a:t>
            </a:r>
          </a:p>
          <a:p>
            <a:pPr marL="342900" indent="-342900" fontAlgn="base">
              <a:buFont typeface="Wingdings" panose="05000000000000000000" pitchFamily="2" charset="2"/>
              <a:buChar char="Ø"/>
            </a:pPr>
            <a:r>
              <a:rPr lang="sv-SE" sz="2000" dirty="0"/>
              <a:t>kommunicera i tal och skrift i olika sammanhang och för skilda syften,</a:t>
            </a:r>
            <a:r>
              <a:rPr lang="en-US" sz="2000" dirty="0"/>
              <a:t>​</a:t>
            </a:r>
          </a:p>
          <a:p>
            <a:pPr marL="342900" indent="-342900" fontAlgn="base">
              <a:buFont typeface="Wingdings" panose="05000000000000000000" pitchFamily="2" charset="2"/>
              <a:buChar char="Ø"/>
            </a:pPr>
            <a:r>
              <a:rPr lang="sv-SE" sz="2000" dirty="0"/>
              <a:t>skapa och uttrycka sig genom olika estetiska uttrycksformer,</a:t>
            </a:r>
            <a:r>
              <a:rPr lang="en-US" sz="2000" dirty="0"/>
              <a:t>​</a:t>
            </a:r>
          </a:p>
          <a:p>
            <a:pPr marL="342900" indent="-342900" fontAlgn="base">
              <a:buFont typeface="Wingdings" panose="05000000000000000000" pitchFamily="2" charset="2"/>
              <a:buChar char="Ø"/>
            </a:pPr>
            <a:r>
              <a:rPr lang="sv-SE" sz="2000" dirty="0"/>
              <a:t>använda matematiska begrepp och resonemang för att kommunicera och lösa problem,</a:t>
            </a:r>
            <a:r>
              <a:rPr lang="en-US" sz="2000" dirty="0"/>
              <a:t>​</a:t>
            </a:r>
          </a:p>
          <a:p>
            <a:pPr marL="342900" indent="-342900" fontAlgn="base">
              <a:buFont typeface="Wingdings" panose="05000000000000000000" pitchFamily="2" charset="2"/>
              <a:buChar char="Ø"/>
            </a:pPr>
            <a:r>
              <a:rPr lang="sv-SE" sz="2000" dirty="0"/>
              <a:t>utforska och beskriva företeelser och samband i natur, teknik och samhälle, och</a:t>
            </a:r>
            <a:r>
              <a:rPr lang="en-US" sz="2000" dirty="0"/>
              <a:t>​</a:t>
            </a:r>
          </a:p>
          <a:p>
            <a:pPr marL="342900" indent="-342900" fontAlgn="base">
              <a:buFont typeface="Wingdings" panose="05000000000000000000" pitchFamily="2" charset="2"/>
              <a:buChar char="Ø"/>
            </a:pPr>
            <a:r>
              <a:rPr lang="sv-SE" sz="2000" dirty="0"/>
              <a:t>röra sig allsidigt i olika miljöer samt förstå vad som kan påverka hälsa och välbefinnande.</a:t>
            </a:r>
            <a:r>
              <a:rPr lang="en-US" sz="2000" dirty="0"/>
              <a:t>​</a:t>
            </a:r>
          </a:p>
          <a:p>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7</a:t>
            </a:fld>
            <a:endParaRPr lang="sv-SE"/>
          </a:p>
        </p:txBody>
      </p:sp>
    </p:spTree>
    <p:extLst>
      <p:ext uri="{BB962C8B-B14F-4D97-AF65-F5344CB8AC3E}">
        <p14:creationId xmlns:p14="http://schemas.microsoft.com/office/powerpoint/2010/main" val="3992832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0"/>
            <a:ext cx="9371646" cy="1255857"/>
          </a:xfrm>
        </p:spPr>
        <p:txBody>
          <a:bodyPr/>
          <a:lstStyle/>
          <a:p>
            <a:r>
              <a:rPr lang="sv-SE" dirty="0"/>
              <a:t>En dag i förskoleklass</a:t>
            </a:r>
          </a:p>
        </p:txBody>
      </p:sp>
      <p:sp>
        <p:nvSpPr>
          <p:cNvPr id="3" name="Platshållare för innehåll 2"/>
          <p:cNvSpPr>
            <a:spLocks noGrp="1"/>
          </p:cNvSpPr>
          <p:nvPr>
            <p:ph idx="1"/>
          </p:nvPr>
        </p:nvSpPr>
        <p:spPr>
          <a:xfrm>
            <a:off x="838198" y="1503346"/>
            <a:ext cx="10754033" cy="5218129"/>
          </a:xfrm>
        </p:spPr>
        <p:txBody>
          <a:bodyPr/>
          <a:lstStyle/>
          <a:p>
            <a:pPr fontAlgn="base"/>
            <a:r>
              <a:rPr lang="sv-SE" sz="1400" dirty="0"/>
              <a:t>Samling</a:t>
            </a:r>
            <a:r>
              <a:rPr lang="en-US" sz="1400" dirty="0"/>
              <a:t>​</a:t>
            </a:r>
          </a:p>
          <a:p>
            <a:pPr fontAlgn="base"/>
            <a:r>
              <a:rPr lang="sv-SE" sz="1400" dirty="0"/>
              <a:t>Arbetspass med:</a:t>
            </a:r>
            <a:r>
              <a:rPr lang="en-US" sz="1400" dirty="0"/>
              <a:t>​</a:t>
            </a:r>
          </a:p>
          <a:p>
            <a:pPr fontAlgn="base"/>
            <a:r>
              <a:rPr lang="sv-SE" sz="1400" dirty="0"/>
              <a:t>Matematik</a:t>
            </a:r>
            <a:endParaRPr lang="en-US" sz="1400" dirty="0"/>
          </a:p>
          <a:p>
            <a:pPr fontAlgn="base"/>
            <a:r>
              <a:rPr lang="sv-SE" sz="1400" dirty="0"/>
              <a:t>Svenska</a:t>
            </a:r>
          </a:p>
          <a:p>
            <a:pPr fontAlgn="base"/>
            <a:r>
              <a:rPr lang="sv-SE" sz="1400" dirty="0"/>
              <a:t>Högläsning</a:t>
            </a:r>
            <a:endParaRPr lang="en-US" sz="1400" dirty="0"/>
          </a:p>
          <a:p>
            <a:pPr fontAlgn="base"/>
            <a:r>
              <a:rPr lang="sv-SE" sz="1400" dirty="0"/>
              <a:t>Digitala verktyg</a:t>
            </a:r>
            <a:r>
              <a:rPr lang="en-US" sz="1400" dirty="0"/>
              <a:t>​</a:t>
            </a:r>
          </a:p>
          <a:p>
            <a:pPr fontAlgn="base"/>
            <a:r>
              <a:rPr lang="sv-SE" sz="1400" dirty="0"/>
              <a:t>Värdegrunden</a:t>
            </a:r>
            <a:r>
              <a:rPr lang="en-US" sz="1400" dirty="0"/>
              <a:t>​</a:t>
            </a:r>
          </a:p>
          <a:p>
            <a:pPr fontAlgn="base"/>
            <a:r>
              <a:rPr lang="sv-SE" sz="1400" dirty="0"/>
              <a:t>Aktivitetstund</a:t>
            </a:r>
          </a:p>
          <a:p>
            <a:pPr fontAlgn="base"/>
            <a:r>
              <a:rPr lang="sv-SE" sz="1400" dirty="0"/>
              <a:t>Elevens val</a:t>
            </a:r>
            <a:r>
              <a:rPr lang="en-US" sz="1400" dirty="0"/>
              <a:t>​</a:t>
            </a:r>
          </a:p>
          <a:p>
            <a:pPr fontAlgn="base"/>
            <a:r>
              <a:rPr lang="sv-SE" sz="1400" dirty="0"/>
              <a:t>Tema</a:t>
            </a:r>
            <a:r>
              <a:rPr lang="en-US" sz="1400" dirty="0"/>
              <a:t>​</a:t>
            </a:r>
          </a:p>
          <a:p>
            <a:pPr fontAlgn="base"/>
            <a:r>
              <a:rPr lang="sv-SE" sz="1400" dirty="0"/>
              <a:t>Bild</a:t>
            </a:r>
            <a:r>
              <a:rPr lang="en-US" sz="1400" dirty="0"/>
              <a:t>​</a:t>
            </a:r>
          </a:p>
          <a:p>
            <a:pPr fontAlgn="base"/>
            <a:r>
              <a:rPr lang="en-US" sz="1400" dirty="0" err="1"/>
              <a:t>Naturskola</a:t>
            </a:r>
            <a:endParaRPr lang="en-US" sz="1400" dirty="0"/>
          </a:p>
          <a:p>
            <a:pPr fontAlgn="base"/>
            <a:r>
              <a:rPr lang="sv-SE" sz="1400" dirty="0"/>
              <a:t>Idrott</a:t>
            </a:r>
            <a:r>
              <a:rPr lang="en-US" sz="1400" dirty="0"/>
              <a:t>​</a:t>
            </a:r>
            <a:endParaRPr lang="en-US" sz="1800" dirty="0"/>
          </a:p>
          <a:p>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8</a:t>
            </a:fld>
            <a:endParaRPr lang="sv-SE"/>
          </a:p>
        </p:txBody>
      </p:sp>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0374" y="1890920"/>
            <a:ext cx="1674010" cy="1674010"/>
          </a:xfrm>
          <a:prstGeom prst="rect">
            <a:avLst/>
          </a:prstGeom>
        </p:spPr>
      </p:pic>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784490" y="1858158"/>
            <a:ext cx="1739533" cy="1739533"/>
          </a:xfrm>
          <a:prstGeom prst="rect">
            <a:avLst/>
          </a:prstGeom>
        </p:spPr>
      </p:pic>
      <p:pic>
        <p:nvPicPr>
          <p:cNvPr id="11" name="Bildobjekt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0374" y="4262827"/>
            <a:ext cx="1581525" cy="2108700"/>
          </a:xfrm>
          <a:prstGeom prst="rect">
            <a:avLst/>
          </a:prstGeom>
        </p:spPr>
      </p:pic>
      <p:pic>
        <p:nvPicPr>
          <p:cNvPr id="12" name="Bildobjekt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3780" y="4431926"/>
            <a:ext cx="2169360" cy="1627020"/>
          </a:xfrm>
          <a:prstGeom prst="rect">
            <a:avLst/>
          </a:prstGeom>
        </p:spPr>
      </p:pic>
      <p:pic>
        <p:nvPicPr>
          <p:cNvPr id="13" name="Bildobjekt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88337" y="1731046"/>
            <a:ext cx="1667733" cy="1833884"/>
          </a:xfrm>
          <a:prstGeom prst="rect">
            <a:avLst/>
          </a:prstGeom>
        </p:spPr>
      </p:pic>
      <p:pic>
        <p:nvPicPr>
          <p:cNvPr id="14" name="Bildobjekt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28892" y="4347376"/>
            <a:ext cx="1939601" cy="1939601"/>
          </a:xfrm>
          <a:prstGeom prst="rect">
            <a:avLst/>
          </a:prstGeom>
        </p:spPr>
      </p:pic>
    </p:spTree>
    <p:extLst>
      <p:ext uri="{BB962C8B-B14F-4D97-AF65-F5344CB8AC3E}">
        <p14:creationId xmlns:p14="http://schemas.microsoft.com/office/powerpoint/2010/main" val="3163567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268092"/>
            <a:ext cx="9371646" cy="1255857"/>
          </a:xfrm>
        </p:spPr>
        <p:txBody>
          <a:bodyPr/>
          <a:lstStyle/>
          <a:p>
            <a:r>
              <a:rPr lang="sv-SE" dirty="0"/>
              <a:t>Samling</a:t>
            </a:r>
          </a:p>
        </p:txBody>
      </p:sp>
      <p:sp>
        <p:nvSpPr>
          <p:cNvPr id="3" name="Platshållare för innehåll 2"/>
          <p:cNvSpPr>
            <a:spLocks noGrp="1"/>
          </p:cNvSpPr>
          <p:nvPr>
            <p:ph idx="1"/>
          </p:nvPr>
        </p:nvSpPr>
        <p:spPr>
          <a:xfrm>
            <a:off x="769374" y="1749153"/>
            <a:ext cx="9440472" cy="4081376"/>
          </a:xfrm>
        </p:spPr>
        <p:txBody>
          <a:bodyPr/>
          <a:lstStyle/>
          <a:p>
            <a:pPr fontAlgn="base"/>
            <a:r>
              <a:rPr lang="sv-SE" dirty="0"/>
              <a:t>Dagen börjar kl. 8.15 med en gemensam samling.</a:t>
            </a:r>
            <a:r>
              <a:rPr lang="en-US" dirty="0"/>
              <a:t>​</a:t>
            </a:r>
          </a:p>
          <a:p>
            <a:pPr fontAlgn="base"/>
            <a:r>
              <a:rPr lang="sv-SE" dirty="0"/>
              <a:t>​</a:t>
            </a:r>
          </a:p>
          <a:p>
            <a:pPr marL="342900" indent="-342900" fontAlgn="base">
              <a:buFont typeface="Arial" panose="020B0604020202020204" pitchFamily="34" charset="0"/>
              <a:buChar char="•"/>
            </a:pPr>
            <a:r>
              <a:rPr lang="sv-SE" dirty="0"/>
              <a:t> Sjunger</a:t>
            </a:r>
            <a:r>
              <a:rPr lang="en-US" dirty="0"/>
              <a:t>​ </a:t>
            </a:r>
          </a:p>
          <a:p>
            <a:pPr marL="342900" indent="-342900" fontAlgn="base">
              <a:buFont typeface="Arial" panose="020B0604020202020204" pitchFamily="34" charset="0"/>
              <a:buChar char="•"/>
            </a:pPr>
            <a:r>
              <a:rPr lang="sv-SE" dirty="0"/>
              <a:t> Närvaro</a:t>
            </a:r>
            <a:endParaRPr lang="en-US" dirty="0"/>
          </a:p>
          <a:p>
            <a:pPr marL="342900" indent="-342900" fontAlgn="base">
              <a:buFont typeface="Arial" panose="020B0604020202020204" pitchFamily="34" charset="0"/>
              <a:buChar char="•"/>
            </a:pPr>
            <a:r>
              <a:rPr lang="sv-SE" dirty="0"/>
              <a:t> Dagens datum</a:t>
            </a:r>
            <a:r>
              <a:rPr lang="en-US" dirty="0"/>
              <a:t>​</a:t>
            </a:r>
          </a:p>
          <a:p>
            <a:pPr marL="342900" indent="-342900" fontAlgn="base">
              <a:buFont typeface="Arial" panose="020B0604020202020204" pitchFamily="34" charset="0"/>
              <a:buChar char="•"/>
            </a:pPr>
            <a:r>
              <a:rPr lang="sv-SE" dirty="0"/>
              <a:t> Dagens schema​</a:t>
            </a:r>
          </a:p>
          <a:p>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9</a:t>
            </a:fld>
            <a:endParaRPr lang="sv-SE"/>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1606" y="1302254"/>
            <a:ext cx="1679121" cy="4975174"/>
          </a:xfrm>
          <a:prstGeom prst="rect">
            <a:avLst/>
          </a:prstGeom>
        </p:spPr>
      </p:pic>
    </p:spTree>
    <p:extLst>
      <p:ext uri="{BB962C8B-B14F-4D97-AF65-F5344CB8AC3E}">
        <p14:creationId xmlns:p14="http://schemas.microsoft.com/office/powerpoint/2010/main" val="3723224803"/>
      </p:ext>
    </p:extLst>
  </p:cSld>
  <p:clrMapOvr>
    <a:masterClrMapping/>
  </p:clrMapOvr>
</p:sld>
</file>

<file path=ppt/theme/theme1.xml><?xml version="1.0" encoding="utf-8"?>
<a:theme xmlns:a="http://schemas.openxmlformats.org/drawingml/2006/main" name="Tema Uppsala">
  <a:themeElements>
    <a:clrScheme name="Uppsala kommun_Office_färger">
      <a:dk1>
        <a:sysClr val="windowText" lastClr="000000"/>
      </a:dk1>
      <a:lt1>
        <a:sysClr val="window" lastClr="FFFFFF"/>
      </a:lt1>
      <a:dk2>
        <a:srgbClr val="44546A"/>
      </a:dk2>
      <a:lt2>
        <a:srgbClr val="FEDD00"/>
      </a:lt2>
      <a:accent1>
        <a:srgbClr val="252E6F"/>
      </a:accent1>
      <a:accent2>
        <a:srgbClr val="1C9CD9"/>
      </a:accent2>
      <a:accent3>
        <a:srgbClr val="008A01"/>
      </a:accent3>
      <a:accent4>
        <a:srgbClr val="A6CF38"/>
      </a:accent4>
      <a:accent5>
        <a:srgbClr val="841072"/>
      </a:accent5>
      <a:accent6>
        <a:srgbClr val="FF3D9C"/>
      </a:accent6>
      <a:hlink>
        <a:srgbClr val="0563C1"/>
      </a:hlink>
      <a:folHlink>
        <a:srgbClr val="954F72"/>
      </a:folHlink>
    </a:clrScheme>
    <a:fontScheme name="Uppsala">
      <a:majorFont>
        <a:latin typeface="Source Sans Pro SemiBold"/>
        <a:ea typeface=""/>
        <a:cs typeface=""/>
      </a:majorFont>
      <a:minorFont>
        <a:latin typeface="Source Sans Pro"/>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psala_mall_2019_blå_test" id="{20006E43-AE3B-48BD-8908-4EDAA3AA6467}" vid="{DF88D2F6-53D6-4C55-9642-7639FA4886E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BFF9E54082E2C44A60165E391DF1222" ma:contentTypeVersion="13" ma:contentTypeDescription="Create a new document." ma:contentTypeScope="" ma:versionID="ad56e012a1dc777c3d323d2833a8f14a">
  <xsd:schema xmlns:xsd="http://www.w3.org/2001/XMLSchema" xmlns:xs="http://www.w3.org/2001/XMLSchema" xmlns:p="http://schemas.microsoft.com/office/2006/metadata/properties" xmlns:ns2="27b1af37-eca3-4d85-a907-23131142922e" xmlns:ns3="6052c1d5-176d-4581-b45d-15f9b266fd63" targetNamespace="http://schemas.microsoft.com/office/2006/metadata/properties" ma:root="true" ma:fieldsID="5135cc0ecf9968ee241ac2ef4ab3bef7" ns2:_="" ns3:_="">
    <xsd:import namespace="27b1af37-eca3-4d85-a907-23131142922e"/>
    <xsd:import namespace="6052c1d5-176d-4581-b45d-15f9b266fd6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b1af37-eca3-4d85-a907-2313114292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052c1d5-176d-4581-b45d-15f9b266fd6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082FB1-6289-4859-897E-4A52886B6F06}">
  <ds:schemaRefs>
    <ds:schemaRef ds:uri="http://schemas.microsoft.com/sharepoint/v3/contenttype/forms"/>
  </ds:schemaRefs>
</ds:datastoreItem>
</file>

<file path=customXml/itemProps2.xml><?xml version="1.0" encoding="utf-8"?>
<ds:datastoreItem xmlns:ds="http://schemas.openxmlformats.org/officeDocument/2006/customXml" ds:itemID="{AEFFE3F6-7B9C-47A4-8319-67752C6C1AB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141CA12-97F3-4C6B-8B01-2683EAC43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b1af37-eca3-4d85-a907-23131142922e"/>
    <ds:schemaRef ds:uri="6052c1d5-176d-4581-b45d-15f9b266fd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7816</TotalTime>
  <Words>2204</Words>
  <Application>Microsoft Office PowerPoint</Application>
  <PresentationFormat>Bredbild</PresentationFormat>
  <Paragraphs>233</Paragraphs>
  <Slides>35</Slides>
  <Notes>0</Notes>
  <HiddenSlides>0</HiddenSlides>
  <MMClips>0</MMClips>
  <ScaleCrop>false</ScaleCrop>
  <HeadingPairs>
    <vt:vector size="4" baseType="variant">
      <vt:variant>
        <vt:lpstr>Tema</vt:lpstr>
      </vt:variant>
      <vt:variant>
        <vt:i4>1</vt:i4>
      </vt:variant>
      <vt:variant>
        <vt:lpstr>Bildrubriker</vt:lpstr>
      </vt:variant>
      <vt:variant>
        <vt:i4>35</vt:i4>
      </vt:variant>
    </vt:vector>
  </HeadingPairs>
  <TitlesOfParts>
    <vt:vector size="36" baseType="lpstr">
      <vt:lpstr>Tema Uppsala</vt:lpstr>
      <vt:lpstr>Välkommen till Pluggparadiset</vt:lpstr>
      <vt:lpstr>Denna presentation innehåller</vt:lpstr>
      <vt:lpstr>Pluggparadiset är en skola där;</vt:lpstr>
      <vt:lpstr>PowerPoint-presentation</vt:lpstr>
      <vt:lpstr>PowerPoint-presentation</vt:lpstr>
      <vt:lpstr>Skillnad mellan förskolan och skolan; </vt:lpstr>
      <vt:lpstr>Syftet med förskoleklass enligt Lgr-11;</vt:lpstr>
      <vt:lpstr>En dag i förskoleklass</vt:lpstr>
      <vt:lpstr>Samling</vt:lpstr>
      <vt:lpstr>Arbetspass - Matematik</vt:lpstr>
      <vt:lpstr>Arbetspass - Svenska</vt:lpstr>
      <vt:lpstr>Arbetspass - Högläsning</vt:lpstr>
      <vt:lpstr>Arbetspass – Digitala verktyg och programmering</vt:lpstr>
      <vt:lpstr>Arbetspass - Värdegrund</vt:lpstr>
      <vt:lpstr>Elevens val</vt:lpstr>
      <vt:lpstr>Arbetspass - Aktivitetstund</vt:lpstr>
      <vt:lpstr>Arbetspass - Tema</vt:lpstr>
      <vt:lpstr>Arbetspass - Bild</vt:lpstr>
      <vt:lpstr>Arbetspass - Naturskola</vt:lpstr>
      <vt:lpstr>Arbetspass - Idrott</vt:lpstr>
      <vt:lpstr>Fritidsverksamheten</vt:lpstr>
      <vt:lpstr>På Pluggparadiset gör vi detta genom att erbjuda varierande lärandeaktiviteter inomhus och utomhus:</vt:lpstr>
      <vt:lpstr>Att tänka på som vårdnadshavare; </vt:lpstr>
      <vt:lpstr>Förväntansdokument</vt:lpstr>
      <vt:lpstr>PowerPoint-presentation</vt:lpstr>
      <vt:lpstr>PowerPoint-presentation</vt:lpstr>
      <vt:lpstr>Viktiga datum</vt:lpstr>
      <vt:lpstr>Dags för  skolval 2022</vt:lpstr>
      <vt:lpstr>Läs på om skolvalet i god tid för ett aktivt och bra val</vt:lpstr>
      <vt:lpstr>Hur söker jag skola?</vt:lpstr>
      <vt:lpstr>Om ditt barn vill byta skola</vt:lpstr>
      <vt:lpstr>Behöver du hjälp med din ansökan?</vt:lpstr>
      <vt:lpstr>Har du frågor redan nu?</vt:lpstr>
      <vt:lpstr>Digital frågestund</vt:lpstr>
      <vt:lpstr>PowerPoint-presentation</vt:lpstr>
    </vt:vector>
  </TitlesOfParts>
  <Company>Uppsala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Naess Sara</dc:creator>
  <cp:lastModifiedBy>Naess Sara</cp:lastModifiedBy>
  <cp:revision>254</cp:revision>
  <cp:lastPrinted>2016-04-19T07:45:19Z</cp:lastPrinted>
  <dcterms:created xsi:type="dcterms:W3CDTF">2018-06-29T08:36:21Z</dcterms:created>
  <dcterms:modified xsi:type="dcterms:W3CDTF">2021-12-21T11:06:46Z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0x010100BBFF9E54082E2C44A60165E391DF1222</vt:lpwstr>
  </property>
</Properties>
</file>