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17467C-CB9D-482B-8AB1-8DA21F1D764C}" type="datetimeFigureOut">
              <a:rPr lang="sv-SE" smtClean="0"/>
              <a:t>2017-12-07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ntagning.skolskjuts@uppsala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632" y="3275856"/>
            <a:ext cx="6642738" cy="6034617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Om du har särskilda skäl, som till exempel: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växelvis boende, funktionshinder eller en särskilt svår trafiksituation längs din skolväg, kan du ansöka om skolskjuts.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6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Det kan vara linjetrafik, taxi eller specialfordon.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Ansökan gäller för ett läsår i taget.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sv-SE" alt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Ansökan för läsår 2017/2018 ska vara Antagningsenheten Skolskjuts tillhanda senast 31 Mars 2017.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sv-SE" alt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Mer information samt Ansökan finner du på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Uppsala Kommuns hemsida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 www.uppsala.se </a:t>
            </a:r>
            <a:r>
              <a:rPr lang="sv-SE" altLang="sv-SE" sz="1600" b="1" dirty="0">
                <a:latin typeface="Arial" pitchFamily="34" charset="0"/>
                <a:cs typeface="Arial" pitchFamily="34" charset="0"/>
              </a:rPr>
              <a:t>-</a:t>
            </a: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Grundskola - Resa till och från skolan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sv-SE" altLang="sv-S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sv-SE" dirty="0" smtClean="0"/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Hälsningar från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Antagningsenheten Skolskjuts, 753 75 Uppsala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Telefon: 018-727 08 00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Telefontid: 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Måndag-Torsdag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kl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9.30-11.30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Epostadress: </a:t>
            </a:r>
            <a:r>
              <a:rPr lang="sv-SE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antagning.skolskjuts@uppsala.se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32656" y="611560"/>
            <a:ext cx="6172200" cy="1421507"/>
          </a:xfrm>
        </p:spPr>
        <p:txBody>
          <a:bodyPr>
            <a:normAutofit fontScale="90000"/>
          </a:bodyPr>
          <a:lstStyle/>
          <a:p>
            <a:pPr lvl="0"/>
            <a: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Dags att ansöka om skolskjuts</a:t>
            </a:r>
            <a:b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sv-SE" dirty="0"/>
          </a:p>
        </p:txBody>
      </p:sp>
      <p:pic>
        <p:nvPicPr>
          <p:cNvPr id="2051" name="Picture 3" descr="C:\Users\mona.benneborg\AppData\Local\Microsoft\Windows\Temporary Internet Files\Content.IE5\GU165HC8\stock-vector-children-on-school-bus-vector-5384007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9442">
            <a:off x="4058150" y="7215171"/>
            <a:ext cx="2163763" cy="164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/>
          <p:cNvSpPr txBox="1"/>
          <p:nvPr/>
        </p:nvSpPr>
        <p:spPr>
          <a:xfrm rot="1120131">
            <a:off x="4005064" y="8501454"/>
            <a:ext cx="18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0831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ågform">
  <a:themeElements>
    <a:clrScheme name="Anpassat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FFFF00"/>
      </a:accent1>
      <a:accent2>
        <a:srgbClr val="FFFF00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åg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åg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363</TotalTime>
  <Words>101</Words>
  <Application>Microsoft Office PowerPoint</Application>
  <PresentationFormat>Bildspel på skärmen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Vågform</vt:lpstr>
      <vt:lpstr> Dags att ansöka om skolskjuts 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Benneborg Mona</dc:creator>
  <cp:lastModifiedBy>Andersson Kristoffer</cp:lastModifiedBy>
  <cp:revision>6</cp:revision>
  <cp:lastPrinted>2017-01-24T10:28:10Z</cp:lastPrinted>
  <dcterms:created xsi:type="dcterms:W3CDTF">2017-01-18T09:24:32Z</dcterms:created>
  <dcterms:modified xsi:type="dcterms:W3CDTF">2017-12-07T14:54:15Z</dcterms:modified>
</cp:coreProperties>
</file>